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3"/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Share Tech Mono"/>
      <p:regular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OpenSans-regular.fntdata"/><Relationship Id="rId23" Type="http://schemas.openxmlformats.org/officeDocument/2006/relationships/font" Target="fonts/ShareTechMon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2dca53af71b_0_8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2dca53af71b_0_8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2dd5933a26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2dd5933a26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dd5933a26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dd5933a26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2dca53af71b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2dca53af71b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2dca53af71b_0_8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2dca53af71b_0_8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2dd5933a26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2dd5933a26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2dca53af71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2dca53af71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db0f9523dd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db0f9523dd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a318d3186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2a318d3186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dd0c7d16c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dd0c7d16c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dca53af71b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2dca53af71b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2dca53af71b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2dca53af71b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dca53af71b_0_7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dca53af71b_0_7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2dca53af71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2dca53af71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dca53af71b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2dca53af71b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2dca53af71b_0_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2dca53af71b_0_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16075" y="537450"/>
            <a:ext cx="7711918" cy="4068646"/>
            <a:chOff x="-2105881" y="537468"/>
            <a:chExt cx="10533968" cy="5557500"/>
          </a:xfrm>
        </p:grpSpPr>
        <p:sp>
          <p:nvSpPr>
            <p:cNvPr id="11" name="Google Shape;11;p2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4" name="Google Shape;14;p2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5" name="Google Shape;15;p2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6" name="Google Shape;16;p2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7" name="Google Shape;17;p2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8" name="Google Shape;18;p2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9" name="Google Shape;19;p2"/>
          <p:cNvSpPr txBox="1"/>
          <p:nvPr>
            <p:ph type="ctrTitle"/>
          </p:nvPr>
        </p:nvSpPr>
        <p:spPr>
          <a:xfrm>
            <a:off x="3592300" y="1224088"/>
            <a:ext cx="3894600" cy="213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b="0" sz="450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3592300" y="3606013"/>
            <a:ext cx="3894600" cy="4602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1"/>
          <p:cNvGrpSpPr/>
          <p:nvPr/>
        </p:nvGrpSpPr>
        <p:grpSpPr>
          <a:xfrm>
            <a:off x="716075" y="537450"/>
            <a:ext cx="7711918" cy="4068646"/>
            <a:chOff x="-2105881" y="537468"/>
            <a:chExt cx="10533968" cy="5557500"/>
          </a:xfrm>
        </p:grpSpPr>
        <p:sp>
          <p:nvSpPr>
            <p:cNvPr id="118" name="Google Shape;118;p11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0" name="Google Shape;120;p11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21" name="Google Shape;121;p11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22" name="Google Shape;122;p11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3" name="Google Shape;123;p11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24" name="Google Shape;124;p11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5" name="Google Shape;125;p11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26" name="Google Shape;126;p11"/>
          <p:cNvSpPr txBox="1"/>
          <p:nvPr>
            <p:ph hasCustomPrompt="1" type="title"/>
          </p:nvPr>
        </p:nvSpPr>
        <p:spPr>
          <a:xfrm>
            <a:off x="2022300" y="1662625"/>
            <a:ext cx="5099400" cy="9870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1"/>
          <p:cNvSpPr txBox="1"/>
          <p:nvPr>
            <p:ph idx="1" type="subTitle"/>
          </p:nvPr>
        </p:nvSpPr>
        <p:spPr>
          <a:xfrm>
            <a:off x="2022300" y="2649625"/>
            <a:ext cx="5099400" cy="464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3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131" name="Google Shape;131;p13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33" name="Google Shape;133;p13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34" name="Google Shape;134;p13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35" name="Google Shape;135;p13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6" name="Google Shape;136;p13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37" name="Google Shape;137;p13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8" name="Google Shape;138;p13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39" name="Google Shape;139;p13"/>
          <p:cNvSpPr txBox="1"/>
          <p:nvPr>
            <p:ph type="title"/>
          </p:nvPr>
        </p:nvSpPr>
        <p:spPr>
          <a:xfrm>
            <a:off x="2012276" y="1388100"/>
            <a:ext cx="23040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0" name="Google Shape;140;p13"/>
          <p:cNvSpPr txBox="1"/>
          <p:nvPr>
            <p:ph idx="2" type="title"/>
          </p:nvPr>
        </p:nvSpPr>
        <p:spPr>
          <a:xfrm>
            <a:off x="5756001" y="1388100"/>
            <a:ext cx="23040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1" name="Google Shape;141;p13"/>
          <p:cNvSpPr txBox="1"/>
          <p:nvPr>
            <p:ph idx="1" type="subTitle"/>
          </p:nvPr>
        </p:nvSpPr>
        <p:spPr>
          <a:xfrm>
            <a:off x="2012277" y="2049172"/>
            <a:ext cx="23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2" name="Google Shape;142;p13"/>
          <p:cNvSpPr txBox="1"/>
          <p:nvPr>
            <p:ph idx="3" type="subTitle"/>
          </p:nvPr>
        </p:nvSpPr>
        <p:spPr>
          <a:xfrm>
            <a:off x="5756003" y="2049172"/>
            <a:ext cx="23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3" name="Google Shape;143;p13"/>
          <p:cNvSpPr txBox="1"/>
          <p:nvPr>
            <p:ph idx="4" type="title"/>
          </p:nvPr>
        </p:nvSpPr>
        <p:spPr>
          <a:xfrm>
            <a:off x="2012276" y="3103831"/>
            <a:ext cx="23040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4" name="Google Shape;144;p13"/>
          <p:cNvSpPr txBox="1"/>
          <p:nvPr>
            <p:ph idx="5" type="title"/>
          </p:nvPr>
        </p:nvSpPr>
        <p:spPr>
          <a:xfrm>
            <a:off x="5756001" y="3103831"/>
            <a:ext cx="23040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5" name="Google Shape;145;p13"/>
          <p:cNvSpPr txBox="1"/>
          <p:nvPr>
            <p:ph idx="6" type="subTitle"/>
          </p:nvPr>
        </p:nvSpPr>
        <p:spPr>
          <a:xfrm>
            <a:off x="2012303" y="3764902"/>
            <a:ext cx="23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6" name="Google Shape;146;p13"/>
          <p:cNvSpPr txBox="1"/>
          <p:nvPr>
            <p:ph idx="7" type="subTitle"/>
          </p:nvPr>
        </p:nvSpPr>
        <p:spPr>
          <a:xfrm>
            <a:off x="5756007" y="3764902"/>
            <a:ext cx="23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7" name="Google Shape;147;p13"/>
          <p:cNvSpPr txBox="1"/>
          <p:nvPr>
            <p:ph hasCustomPrompt="1" idx="8" type="title"/>
          </p:nvPr>
        </p:nvSpPr>
        <p:spPr>
          <a:xfrm>
            <a:off x="1083985" y="1465608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1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/>
          <p:nvPr>
            <p:ph hasCustomPrompt="1" idx="9" type="title"/>
          </p:nvPr>
        </p:nvSpPr>
        <p:spPr>
          <a:xfrm>
            <a:off x="1083985" y="3168095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1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/>
          <p:nvPr>
            <p:ph hasCustomPrompt="1" idx="13" type="title"/>
          </p:nvPr>
        </p:nvSpPr>
        <p:spPr>
          <a:xfrm>
            <a:off x="4827835" y="1465608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1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/>
          <p:nvPr>
            <p:ph hasCustomPrompt="1" idx="14" type="title"/>
          </p:nvPr>
        </p:nvSpPr>
        <p:spPr>
          <a:xfrm>
            <a:off x="4827835" y="3168095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/>
          <p:nvPr>
            <p:ph idx="15"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4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154" name="Google Shape;154;p1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56" name="Google Shape;156;p1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57" name="Google Shape;157;p1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58" name="Google Shape;158;p1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9" name="Google Shape;159;p1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60" name="Google Shape;160;p1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61" name="Google Shape;161;p1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62" name="Google Shape;162;p14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4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5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165" name="Google Shape;165;p1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67" name="Google Shape;167;p1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68" name="Google Shape;168;p1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69" name="Google Shape;169;p1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0" name="Google Shape;170;p1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71" name="Google Shape;171;p1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72" name="Google Shape;172;p1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73" name="Google Shape;173;p15"/>
          <p:cNvSpPr txBox="1"/>
          <p:nvPr>
            <p:ph hasCustomPrompt="1" type="title"/>
          </p:nvPr>
        </p:nvSpPr>
        <p:spPr>
          <a:xfrm>
            <a:off x="1033525" y="1138074"/>
            <a:ext cx="3376200" cy="82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74" name="Google Shape;174;p15"/>
          <p:cNvSpPr txBox="1"/>
          <p:nvPr>
            <p:ph idx="1" type="subTitle"/>
          </p:nvPr>
        </p:nvSpPr>
        <p:spPr>
          <a:xfrm>
            <a:off x="1033525" y="1963853"/>
            <a:ext cx="3376200" cy="423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5" name="Google Shape;175;p15"/>
          <p:cNvSpPr txBox="1"/>
          <p:nvPr>
            <p:ph hasCustomPrompt="1" idx="2" type="title"/>
          </p:nvPr>
        </p:nvSpPr>
        <p:spPr>
          <a:xfrm>
            <a:off x="4734275" y="1138074"/>
            <a:ext cx="3376200" cy="82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76" name="Google Shape;176;p15"/>
          <p:cNvSpPr txBox="1"/>
          <p:nvPr>
            <p:ph idx="3" type="subTitle"/>
          </p:nvPr>
        </p:nvSpPr>
        <p:spPr>
          <a:xfrm>
            <a:off x="4734275" y="1963853"/>
            <a:ext cx="3376200" cy="423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7" name="Google Shape;177;p15"/>
          <p:cNvSpPr txBox="1"/>
          <p:nvPr>
            <p:ph hasCustomPrompt="1" idx="4" type="title"/>
          </p:nvPr>
        </p:nvSpPr>
        <p:spPr>
          <a:xfrm>
            <a:off x="4734275" y="3094299"/>
            <a:ext cx="3376200" cy="82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78" name="Google Shape;178;p15"/>
          <p:cNvSpPr txBox="1"/>
          <p:nvPr>
            <p:ph idx="5" type="subTitle"/>
          </p:nvPr>
        </p:nvSpPr>
        <p:spPr>
          <a:xfrm>
            <a:off x="4734275" y="3920078"/>
            <a:ext cx="3376200" cy="423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15"/>
          <p:cNvSpPr txBox="1"/>
          <p:nvPr>
            <p:ph hasCustomPrompt="1" idx="6" type="title"/>
          </p:nvPr>
        </p:nvSpPr>
        <p:spPr>
          <a:xfrm>
            <a:off x="1033525" y="3094299"/>
            <a:ext cx="3376200" cy="82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80" name="Google Shape;180;p15"/>
          <p:cNvSpPr txBox="1"/>
          <p:nvPr>
            <p:ph idx="7" type="subTitle"/>
          </p:nvPr>
        </p:nvSpPr>
        <p:spPr>
          <a:xfrm>
            <a:off x="1033525" y="3920078"/>
            <a:ext cx="3376200" cy="423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6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183" name="Google Shape;183;p1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85" name="Google Shape;185;p1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86" name="Google Shape;186;p1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87" name="Google Shape;187;p1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8" name="Google Shape;188;p1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89" name="Google Shape;189;p1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90" name="Google Shape;190;p1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91" name="Google Shape;191;p16"/>
          <p:cNvSpPr txBox="1"/>
          <p:nvPr>
            <p:ph type="title"/>
          </p:nvPr>
        </p:nvSpPr>
        <p:spPr>
          <a:xfrm>
            <a:off x="1345408" y="1931600"/>
            <a:ext cx="28785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2" name="Google Shape;192;p16"/>
          <p:cNvSpPr txBox="1"/>
          <p:nvPr>
            <p:ph idx="2" type="title"/>
          </p:nvPr>
        </p:nvSpPr>
        <p:spPr>
          <a:xfrm>
            <a:off x="4920092" y="1931600"/>
            <a:ext cx="28785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3" name="Google Shape;193;p16"/>
          <p:cNvSpPr txBox="1"/>
          <p:nvPr>
            <p:ph idx="1" type="subTitle"/>
          </p:nvPr>
        </p:nvSpPr>
        <p:spPr>
          <a:xfrm>
            <a:off x="1345408" y="2251700"/>
            <a:ext cx="2878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4" name="Google Shape;194;p16"/>
          <p:cNvSpPr txBox="1"/>
          <p:nvPr>
            <p:ph idx="3" type="subTitle"/>
          </p:nvPr>
        </p:nvSpPr>
        <p:spPr>
          <a:xfrm>
            <a:off x="4920092" y="2251700"/>
            <a:ext cx="2878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5" name="Google Shape;195;p16"/>
          <p:cNvSpPr txBox="1"/>
          <p:nvPr>
            <p:ph idx="4" type="title"/>
          </p:nvPr>
        </p:nvSpPr>
        <p:spPr>
          <a:xfrm>
            <a:off x="1345408" y="3680442"/>
            <a:ext cx="28785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6" name="Google Shape;196;p16"/>
          <p:cNvSpPr txBox="1"/>
          <p:nvPr>
            <p:ph idx="5" type="title"/>
          </p:nvPr>
        </p:nvSpPr>
        <p:spPr>
          <a:xfrm>
            <a:off x="4920092" y="3680442"/>
            <a:ext cx="28785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7" name="Google Shape;197;p16"/>
          <p:cNvSpPr txBox="1"/>
          <p:nvPr>
            <p:ph idx="6" type="subTitle"/>
          </p:nvPr>
        </p:nvSpPr>
        <p:spPr>
          <a:xfrm>
            <a:off x="1345408" y="4000650"/>
            <a:ext cx="2878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8" name="Google Shape;198;p16"/>
          <p:cNvSpPr txBox="1"/>
          <p:nvPr>
            <p:ph idx="7" type="subTitle"/>
          </p:nvPr>
        </p:nvSpPr>
        <p:spPr>
          <a:xfrm>
            <a:off x="4920092" y="4000650"/>
            <a:ext cx="2878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9" name="Google Shape;199;p16"/>
          <p:cNvSpPr txBox="1"/>
          <p:nvPr>
            <p:ph idx="8"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7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202" name="Google Shape;202;p1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4" name="Google Shape;204;p1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05" name="Google Shape;205;p1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06" name="Google Shape;206;p1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7" name="Google Shape;207;p1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208" name="Google Shape;208;p1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09" name="Google Shape;209;p1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10" name="Google Shape;210;p17"/>
          <p:cNvSpPr txBox="1"/>
          <p:nvPr>
            <p:ph type="title"/>
          </p:nvPr>
        </p:nvSpPr>
        <p:spPr>
          <a:xfrm>
            <a:off x="813450" y="141810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1" name="Google Shape;211;p17"/>
          <p:cNvSpPr txBox="1"/>
          <p:nvPr>
            <p:ph idx="2" type="title"/>
          </p:nvPr>
        </p:nvSpPr>
        <p:spPr>
          <a:xfrm>
            <a:off x="3487204" y="141810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2" name="Google Shape;212;p17"/>
          <p:cNvSpPr txBox="1"/>
          <p:nvPr>
            <p:ph idx="1" type="subTitle"/>
          </p:nvPr>
        </p:nvSpPr>
        <p:spPr>
          <a:xfrm>
            <a:off x="813450" y="1960323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3" name="Google Shape;213;p17"/>
          <p:cNvSpPr txBox="1"/>
          <p:nvPr>
            <p:ph idx="3" type="subTitle"/>
          </p:nvPr>
        </p:nvSpPr>
        <p:spPr>
          <a:xfrm>
            <a:off x="3487196" y="1960323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4" name="Google Shape;214;p17"/>
          <p:cNvSpPr txBox="1"/>
          <p:nvPr>
            <p:ph idx="4" type="title"/>
          </p:nvPr>
        </p:nvSpPr>
        <p:spPr>
          <a:xfrm>
            <a:off x="813450" y="314818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5" name="Google Shape;215;p17"/>
          <p:cNvSpPr txBox="1"/>
          <p:nvPr>
            <p:ph idx="5" type="title"/>
          </p:nvPr>
        </p:nvSpPr>
        <p:spPr>
          <a:xfrm>
            <a:off x="3487204" y="314818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6" name="Google Shape;216;p17"/>
          <p:cNvSpPr txBox="1"/>
          <p:nvPr>
            <p:ph idx="6" type="subTitle"/>
          </p:nvPr>
        </p:nvSpPr>
        <p:spPr>
          <a:xfrm>
            <a:off x="813450" y="3690278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7" name="Google Shape;217;p17"/>
          <p:cNvSpPr txBox="1"/>
          <p:nvPr>
            <p:ph idx="7" type="subTitle"/>
          </p:nvPr>
        </p:nvSpPr>
        <p:spPr>
          <a:xfrm>
            <a:off x="3487196" y="3690278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8" name="Google Shape;218;p17"/>
          <p:cNvSpPr txBox="1"/>
          <p:nvPr>
            <p:ph idx="8" type="title"/>
          </p:nvPr>
        </p:nvSpPr>
        <p:spPr>
          <a:xfrm>
            <a:off x="6160942" y="141810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" name="Google Shape;219;p17"/>
          <p:cNvSpPr txBox="1"/>
          <p:nvPr>
            <p:ph idx="9" type="subTitle"/>
          </p:nvPr>
        </p:nvSpPr>
        <p:spPr>
          <a:xfrm>
            <a:off x="6160925" y="1960323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0" name="Google Shape;220;p17"/>
          <p:cNvSpPr txBox="1"/>
          <p:nvPr>
            <p:ph idx="13" type="title"/>
          </p:nvPr>
        </p:nvSpPr>
        <p:spPr>
          <a:xfrm>
            <a:off x="6160942" y="314818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" name="Google Shape;221;p17"/>
          <p:cNvSpPr txBox="1"/>
          <p:nvPr>
            <p:ph idx="14" type="subTitle"/>
          </p:nvPr>
        </p:nvSpPr>
        <p:spPr>
          <a:xfrm>
            <a:off x="6160925" y="3690278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2" name="Google Shape;222;p17"/>
          <p:cNvSpPr txBox="1"/>
          <p:nvPr>
            <p:ph idx="15"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8"/>
          <p:cNvGrpSpPr/>
          <p:nvPr/>
        </p:nvGrpSpPr>
        <p:grpSpPr>
          <a:xfrm>
            <a:off x="716075" y="156450"/>
            <a:ext cx="7711918" cy="4830981"/>
            <a:chOff x="-2105881" y="537468"/>
            <a:chExt cx="10533968" cy="6598800"/>
          </a:xfrm>
        </p:grpSpPr>
        <p:sp>
          <p:nvSpPr>
            <p:cNvPr id="225" name="Google Shape;225;p18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27" name="Google Shape;227;p1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28" name="Google Shape;228;p1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29" name="Google Shape;229;p1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0" name="Google Shape;230;p1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231" name="Google Shape;231;p1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32" name="Google Shape;232;p1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33" name="Google Shape;233;p18"/>
          <p:cNvSpPr txBox="1"/>
          <p:nvPr>
            <p:ph type="ctrTitle"/>
          </p:nvPr>
        </p:nvSpPr>
        <p:spPr>
          <a:xfrm>
            <a:off x="2319750" y="645350"/>
            <a:ext cx="4504500" cy="108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234" name="Google Shape;234;p18"/>
          <p:cNvSpPr txBox="1"/>
          <p:nvPr>
            <p:ph idx="1" type="subTitle"/>
          </p:nvPr>
        </p:nvSpPr>
        <p:spPr>
          <a:xfrm>
            <a:off x="2319750" y="1726251"/>
            <a:ext cx="4504500" cy="12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5" name="Google Shape;235;p18"/>
          <p:cNvSpPr txBox="1"/>
          <p:nvPr/>
        </p:nvSpPr>
        <p:spPr>
          <a:xfrm>
            <a:off x="2319788" y="3684675"/>
            <a:ext cx="4504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ro" sz="1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CRÉDITOS: Este modelo de apresentação foi criado pela</a:t>
            </a:r>
            <a:r>
              <a:rPr lang="ro" sz="1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b="1" lang="ro" sz="1000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ro" sz="1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, e inclui ícones do</a:t>
            </a:r>
            <a:r>
              <a:rPr lang="ro" sz="1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b="1" lang="ro" sz="1000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ro" sz="11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e imagens da</a:t>
            </a:r>
            <a:r>
              <a:rPr lang="ro" sz="1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b="1" lang="ro" sz="1000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 u="sng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9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238" name="Google Shape;238;p1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40" name="Google Shape;240;p1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41" name="Google Shape;241;p1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42" name="Google Shape;242;p1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43" name="Google Shape;243;p1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244" name="Google Shape;244;p1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45" name="Google Shape;245;p1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20"/>
          <p:cNvGrpSpPr/>
          <p:nvPr/>
        </p:nvGrpSpPr>
        <p:grpSpPr>
          <a:xfrm>
            <a:off x="716075" y="156450"/>
            <a:ext cx="7711918" cy="4830981"/>
            <a:chOff x="-2105881" y="537468"/>
            <a:chExt cx="10533968" cy="6598800"/>
          </a:xfrm>
        </p:grpSpPr>
        <p:sp>
          <p:nvSpPr>
            <p:cNvPr id="248" name="Google Shape;248;p20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0" name="Google Shape;250;p2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51" name="Google Shape;251;p2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52" name="Google Shape;252;p2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53" name="Google Shape;253;p2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254" name="Google Shape;254;p2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55" name="Google Shape;255;p2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716075" y="537450"/>
            <a:ext cx="7711918" cy="4068646"/>
            <a:chOff x="-2105881" y="537468"/>
            <a:chExt cx="10533968" cy="5557500"/>
          </a:xfrm>
        </p:grpSpPr>
        <p:sp>
          <p:nvSpPr>
            <p:cNvPr id="23" name="Google Shape;23;p3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" name="Google Shape;25;p3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6" name="Google Shape;26;p3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7" name="Google Shape;27;p3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" name="Google Shape;28;p3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29" name="Google Shape;29;p3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0" name="Google Shape;30;p3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1" name="Google Shape;31;p3"/>
          <p:cNvSpPr txBox="1"/>
          <p:nvPr>
            <p:ph type="title"/>
          </p:nvPr>
        </p:nvSpPr>
        <p:spPr>
          <a:xfrm>
            <a:off x="4480750" y="1597469"/>
            <a:ext cx="3384600" cy="12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3"/>
          <p:cNvSpPr txBox="1"/>
          <p:nvPr>
            <p:ph hasCustomPrompt="1" idx="2" type="title"/>
          </p:nvPr>
        </p:nvSpPr>
        <p:spPr>
          <a:xfrm>
            <a:off x="2234514" y="2107351"/>
            <a:ext cx="12231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/>
          <p:nvPr>
            <p:ph idx="1" type="subTitle"/>
          </p:nvPr>
        </p:nvSpPr>
        <p:spPr>
          <a:xfrm>
            <a:off x="4480750" y="2820325"/>
            <a:ext cx="3384600" cy="72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22"/>
          <p:cNvGrpSpPr/>
          <p:nvPr/>
        </p:nvGrpSpPr>
        <p:grpSpPr>
          <a:xfrm>
            <a:off x="716075" y="537450"/>
            <a:ext cx="7711918" cy="4068646"/>
            <a:chOff x="-2105881" y="537468"/>
            <a:chExt cx="10533968" cy="5557500"/>
          </a:xfrm>
        </p:grpSpPr>
        <p:sp>
          <p:nvSpPr>
            <p:cNvPr id="262" name="Google Shape;262;p22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3" name="Google Shape;263;p22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64" name="Google Shape;264;p22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65" name="Google Shape;265;p22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66" name="Google Shape;266;p22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67" name="Google Shape;267;p22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268" name="Google Shape;268;p22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69" name="Google Shape;269;p22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70" name="Google Shape;270;p22"/>
          <p:cNvSpPr txBox="1"/>
          <p:nvPr>
            <p:ph type="ctrTitle"/>
          </p:nvPr>
        </p:nvSpPr>
        <p:spPr>
          <a:xfrm>
            <a:off x="3592300" y="1224088"/>
            <a:ext cx="3894600" cy="213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b="0" sz="450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271" name="Google Shape;271;p22"/>
          <p:cNvSpPr txBox="1"/>
          <p:nvPr>
            <p:ph idx="1" type="subTitle"/>
          </p:nvPr>
        </p:nvSpPr>
        <p:spPr>
          <a:xfrm>
            <a:off x="3592300" y="3606013"/>
            <a:ext cx="3894600" cy="4602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23"/>
          <p:cNvGrpSpPr/>
          <p:nvPr/>
        </p:nvGrpSpPr>
        <p:grpSpPr>
          <a:xfrm>
            <a:off x="716075" y="537450"/>
            <a:ext cx="7711918" cy="4068646"/>
            <a:chOff x="-2105881" y="537468"/>
            <a:chExt cx="10533968" cy="5557500"/>
          </a:xfrm>
        </p:grpSpPr>
        <p:sp>
          <p:nvSpPr>
            <p:cNvPr id="274" name="Google Shape;274;p23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76" name="Google Shape;276;p23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77" name="Google Shape;277;p23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78" name="Google Shape;278;p23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9" name="Google Shape;279;p23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280" name="Google Shape;280;p23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81" name="Google Shape;281;p23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82" name="Google Shape;282;p23"/>
          <p:cNvSpPr txBox="1"/>
          <p:nvPr>
            <p:ph type="title"/>
          </p:nvPr>
        </p:nvSpPr>
        <p:spPr>
          <a:xfrm>
            <a:off x="4480750" y="1597469"/>
            <a:ext cx="3384600" cy="12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3" name="Google Shape;283;p23"/>
          <p:cNvSpPr txBox="1"/>
          <p:nvPr>
            <p:ph hasCustomPrompt="1" idx="2" type="title"/>
          </p:nvPr>
        </p:nvSpPr>
        <p:spPr>
          <a:xfrm>
            <a:off x="2234514" y="2107351"/>
            <a:ext cx="12231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84" name="Google Shape;284;p23"/>
          <p:cNvSpPr txBox="1"/>
          <p:nvPr>
            <p:ph idx="1" type="subTitle"/>
          </p:nvPr>
        </p:nvSpPr>
        <p:spPr>
          <a:xfrm>
            <a:off x="4480750" y="2820325"/>
            <a:ext cx="3384600" cy="72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4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287" name="Google Shape;287;p2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88" name="Google Shape;288;p2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89" name="Google Shape;289;p2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290" name="Google Shape;290;p2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291" name="Google Shape;291;p2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92" name="Google Shape;292;p2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293" name="Google Shape;293;p2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4" name="Google Shape;294;p2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95" name="Google Shape;295;p24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6" name="Google Shape;296;p24"/>
          <p:cNvSpPr txBox="1"/>
          <p:nvPr>
            <p:ph idx="1" type="body"/>
          </p:nvPr>
        </p:nvSpPr>
        <p:spPr>
          <a:xfrm>
            <a:off x="720000" y="1110150"/>
            <a:ext cx="7704000" cy="3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25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299" name="Google Shape;299;p2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0" name="Google Shape;300;p2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01" name="Google Shape;301;p2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02" name="Google Shape;302;p2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303" name="Google Shape;303;p2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4" name="Google Shape;304;p2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305" name="Google Shape;305;p2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06" name="Google Shape;306;p2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07" name="Google Shape;307;p25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8" name="Google Shape;308;p25"/>
          <p:cNvSpPr txBox="1"/>
          <p:nvPr>
            <p:ph idx="1" type="body"/>
          </p:nvPr>
        </p:nvSpPr>
        <p:spPr>
          <a:xfrm>
            <a:off x="721125" y="1202800"/>
            <a:ext cx="3759300" cy="3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09" name="Google Shape;309;p25"/>
          <p:cNvSpPr txBox="1"/>
          <p:nvPr>
            <p:ph idx="2" type="body"/>
          </p:nvPr>
        </p:nvSpPr>
        <p:spPr>
          <a:xfrm>
            <a:off x="4663650" y="1634200"/>
            <a:ext cx="3759300" cy="29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200"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26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312" name="Google Shape;312;p2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14" name="Google Shape;314;p2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15" name="Google Shape;315;p2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316" name="Google Shape;316;p2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17" name="Google Shape;317;p2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318" name="Google Shape;318;p2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9" name="Google Shape;319;p2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20" name="Google Shape;320;p26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27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323" name="Google Shape;323;p2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25" name="Google Shape;325;p2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26" name="Google Shape;326;p2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327" name="Google Shape;327;p2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28" name="Google Shape;328;p2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329" name="Google Shape;329;p2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0" name="Google Shape;330;p2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31" name="Google Shape;331;p27"/>
          <p:cNvSpPr txBox="1"/>
          <p:nvPr>
            <p:ph type="title"/>
          </p:nvPr>
        </p:nvSpPr>
        <p:spPr>
          <a:xfrm>
            <a:off x="3507200" y="850450"/>
            <a:ext cx="4462800" cy="188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2" name="Google Shape;332;p27"/>
          <p:cNvSpPr txBox="1"/>
          <p:nvPr>
            <p:ph idx="1" type="subTitle"/>
          </p:nvPr>
        </p:nvSpPr>
        <p:spPr>
          <a:xfrm>
            <a:off x="3507198" y="2818238"/>
            <a:ext cx="4462800" cy="147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28"/>
          <p:cNvGrpSpPr/>
          <p:nvPr/>
        </p:nvGrpSpPr>
        <p:grpSpPr>
          <a:xfrm>
            <a:off x="716075" y="537450"/>
            <a:ext cx="7711918" cy="4068646"/>
            <a:chOff x="-2105881" y="537468"/>
            <a:chExt cx="10533968" cy="5557500"/>
          </a:xfrm>
        </p:grpSpPr>
        <p:sp>
          <p:nvSpPr>
            <p:cNvPr id="335" name="Google Shape;335;p28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37" name="Google Shape;337;p2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38" name="Google Shape;338;p2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339" name="Google Shape;339;p2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0" name="Google Shape;340;p2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341" name="Google Shape;341;p2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42" name="Google Shape;342;p2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43" name="Google Shape;343;p28"/>
          <p:cNvSpPr txBox="1"/>
          <p:nvPr>
            <p:ph type="title"/>
          </p:nvPr>
        </p:nvSpPr>
        <p:spPr>
          <a:xfrm>
            <a:off x="1695150" y="1278750"/>
            <a:ext cx="5751300" cy="25860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29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346" name="Google Shape;346;p2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48" name="Google Shape;348;p2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49" name="Google Shape;349;p2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350" name="Google Shape;350;p2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1" name="Google Shape;351;p2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352" name="Google Shape;352;p2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3" name="Google Shape;353;p2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54" name="Google Shape;354;p29"/>
          <p:cNvSpPr txBox="1"/>
          <p:nvPr>
            <p:ph idx="1" type="body"/>
          </p:nvPr>
        </p:nvSpPr>
        <p:spPr>
          <a:xfrm>
            <a:off x="720000" y="1294075"/>
            <a:ext cx="7704000" cy="10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-"/>
              <a:defRPr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indent="-273050" lvl="6" marL="3200400" rtl="0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indent="-273050" lvl="7" marL="3657600" rtl="0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indent="-266700" lvl="8" marL="411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355" name="Google Shape;355;p29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30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358" name="Google Shape;358;p30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60" name="Google Shape;360;p3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61" name="Google Shape;361;p3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362" name="Google Shape;362;p3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63" name="Google Shape;363;p3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364" name="Google Shape;364;p3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65" name="Google Shape;365;p3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66" name="Google Shape;366;p30"/>
          <p:cNvSpPr txBox="1"/>
          <p:nvPr>
            <p:ph idx="1" type="body"/>
          </p:nvPr>
        </p:nvSpPr>
        <p:spPr>
          <a:xfrm>
            <a:off x="1375950" y="3837500"/>
            <a:ext cx="6392100" cy="605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" name="Google Shape;368;p31"/>
          <p:cNvGrpSpPr/>
          <p:nvPr/>
        </p:nvGrpSpPr>
        <p:grpSpPr>
          <a:xfrm>
            <a:off x="716075" y="537450"/>
            <a:ext cx="7711918" cy="4068646"/>
            <a:chOff x="-2105881" y="537468"/>
            <a:chExt cx="10533968" cy="5557500"/>
          </a:xfrm>
        </p:grpSpPr>
        <p:sp>
          <p:nvSpPr>
            <p:cNvPr id="369" name="Google Shape;369;p31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71" name="Google Shape;371;p31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72" name="Google Shape;372;p31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373" name="Google Shape;373;p31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74" name="Google Shape;374;p31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375" name="Google Shape;375;p31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76" name="Google Shape;376;p31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77" name="Google Shape;377;p31"/>
          <p:cNvSpPr txBox="1"/>
          <p:nvPr>
            <p:ph hasCustomPrompt="1" type="title"/>
          </p:nvPr>
        </p:nvSpPr>
        <p:spPr>
          <a:xfrm>
            <a:off x="2022300" y="1662625"/>
            <a:ext cx="5099400" cy="9870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31"/>
          <p:cNvSpPr txBox="1"/>
          <p:nvPr>
            <p:ph idx="1" type="subTitle"/>
          </p:nvPr>
        </p:nvSpPr>
        <p:spPr>
          <a:xfrm>
            <a:off x="2022300" y="2649625"/>
            <a:ext cx="5099400" cy="464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36" name="Google Shape;36;p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8" name="Google Shape;38;p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9" name="Google Shape;39;p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0" name="Google Shape;40;p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1" name="Google Shape;41;p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42" name="Google Shape;42;p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3" name="Google Shape;43;p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4" name="Google Shape;44;p4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4"/>
          <p:cNvSpPr txBox="1"/>
          <p:nvPr>
            <p:ph idx="1" type="body"/>
          </p:nvPr>
        </p:nvSpPr>
        <p:spPr>
          <a:xfrm>
            <a:off x="720000" y="1110150"/>
            <a:ext cx="7704000" cy="3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33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382" name="Google Shape;382;p33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84" name="Google Shape;384;p33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385" name="Google Shape;385;p33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386" name="Google Shape;386;p33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87" name="Google Shape;387;p33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388" name="Google Shape;388;p33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89" name="Google Shape;389;p33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90" name="Google Shape;390;p33"/>
          <p:cNvSpPr txBox="1"/>
          <p:nvPr>
            <p:ph type="title"/>
          </p:nvPr>
        </p:nvSpPr>
        <p:spPr>
          <a:xfrm>
            <a:off x="2012276" y="1388100"/>
            <a:ext cx="23040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1" name="Google Shape;391;p33"/>
          <p:cNvSpPr txBox="1"/>
          <p:nvPr>
            <p:ph idx="2" type="title"/>
          </p:nvPr>
        </p:nvSpPr>
        <p:spPr>
          <a:xfrm>
            <a:off x="5756001" y="1388100"/>
            <a:ext cx="23040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2" name="Google Shape;392;p33"/>
          <p:cNvSpPr txBox="1"/>
          <p:nvPr>
            <p:ph idx="1" type="subTitle"/>
          </p:nvPr>
        </p:nvSpPr>
        <p:spPr>
          <a:xfrm>
            <a:off x="2012277" y="2049172"/>
            <a:ext cx="23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3" name="Google Shape;393;p33"/>
          <p:cNvSpPr txBox="1"/>
          <p:nvPr>
            <p:ph idx="3" type="subTitle"/>
          </p:nvPr>
        </p:nvSpPr>
        <p:spPr>
          <a:xfrm>
            <a:off x="5756003" y="2049172"/>
            <a:ext cx="23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4" name="Google Shape;394;p33"/>
          <p:cNvSpPr txBox="1"/>
          <p:nvPr>
            <p:ph idx="4" type="title"/>
          </p:nvPr>
        </p:nvSpPr>
        <p:spPr>
          <a:xfrm>
            <a:off x="2012276" y="3103831"/>
            <a:ext cx="23040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5" name="Google Shape;395;p33"/>
          <p:cNvSpPr txBox="1"/>
          <p:nvPr>
            <p:ph idx="5" type="title"/>
          </p:nvPr>
        </p:nvSpPr>
        <p:spPr>
          <a:xfrm>
            <a:off x="5756001" y="3103831"/>
            <a:ext cx="23040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6" name="Google Shape;396;p33"/>
          <p:cNvSpPr txBox="1"/>
          <p:nvPr>
            <p:ph idx="6" type="subTitle"/>
          </p:nvPr>
        </p:nvSpPr>
        <p:spPr>
          <a:xfrm>
            <a:off x="2012303" y="3764902"/>
            <a:ext cx="23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7" name="Google Shape;397;p33"/>
          <p:cNvSpPr txBox="1"/>
          <p:nvPr>
            <p:ph idx="7" type="subTitle"/>
          </p:nvPr>
        </p:nvSpPr>
        <p:spPr>
          <a:xfrm>
            <a:off x="5756007" y="3764902"/>
            <a:ext cx="23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8" name="Google Shape;398;p33"/>
          <p:cNvSpPr txBox="1"/>
          <p:nvPr>
            <p:ph hasCustomPrompt="1" idx="8" type="title"/>
          </p:nvPr>
        </p:nvSpPr>
        <p:spPr>
          <a:xfrm>
            <a:off x="1083985" y="1465608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1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99" name="Google Shape;399;p33"/>
          <p:cNvSpPr txBox="1"/>
          <p:nvPr>
            <p:ph hasCustomPrompt="1" idx="9" type="title"/>
          </p:nvPr>
        </p:nvSpPr>
        <p:spPr>
          <a:xfrm>
            <a:off x="1083985" y="3168095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1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00" name="Google Shape;400;p33"/>
          <p:cNvSpPr txBox="1"/>
          <p:nvPr>
            <p:ph hasCustomPrompt="1" idx="13" type="title"/>
          </p:nvPr>
        </p:nvSpPr>
        <p:spPr>
          <a:xfrm>
            <a:off x="4827835" y="1465608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1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01" name="Google Shape;401;p33"/>
          <p:cNvSpPr txBox="1"/>
          <p:nvPr>
            <p:ph hasCustomPrompt="1" idx="14" type="title"/>
          </p:nvPr>
        </p:nvSpPr>
        <p:spPr>
          <a:xfrm>
            <a:off x="4827835" y="3168095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02" name="Google Shape;402;p33"/>
          <p:cNvSpPr txBox="1"/>
          <p:nvPr>
            <p:ph idx="15"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oogle Shape;404;p34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405" name="Google Shape;405;p34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6" name="Google Shape;406;p34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407" name="Google Shape;407;p34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408" name="Google Shape;408;p34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09" name="Google Shape;409;p34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10" name="Google Shape;410;p34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411" name="Google Shape;411;p34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12" name="Google Shape;412;p34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13" name="Google Shape;413;p34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4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35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416" name="Google Shape;416;p3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418" name="Google Shape;418;p3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419" name="Google Shape;419;p3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20" name="Google Shape;420;p3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21" name="Google Shape;421;p3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422" name="Google Shape;422;p3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23" name="Google Shape;423;p3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24" name="Google Shape;424;p35"/>
          <p:cNvSpPr txBox="1"/>
          <p:nvPr>
            <p:ph hasCustomPrompt="1" type="title"/>
          </p:nvPr>
        </p:nvSpPr>
        <p:spPr>
          <a:xfrm>
            <a:off x="1033525" y="1138074"/>
            <a:ext cx="3376200" cy="82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25" name="Google Shape;425;p35"/>
          <p:cNvSpPr txBox="1"/>
          <p:nvPr>
            <p:ph idx="1" type="subTitle"/>
          </p:nvPr>
        </p:nvSpPr>
        <p:spPr>
          <a:xfrm>
            <a:off x="1033525" y="1963853"/>
            <a:ext cx="3376200" cy="423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6" name="Google Shape;426;p35"/>
          <p:cNvSpPr txBox="1"/>
          <p:nvPr>
            <p:ph hasCustomPrompt="1" idx="2" type="title"/>
          </p:nvPr>
        </p:nvSpPr>
        <p:spPr>
          <a:xfrm>
            <a:off x="4734275" y="1138074"/>
            <a:ext cx="3376200" cy="82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27" name="Google Shape;427;p35"/>
          <p:cNvSpPr txBox="1"/>
          <p:nvPr>
            <p:ph idx="3" type="subTitle"/>
          </p:nvPr>
        </p:nvSpPr>
        <p:spPr>
          <a:xfrm>
            <a:off x="4734275" y="1963853"/>
            <a:ext cx="3376200" cy="423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8" name="Google Shape;428;p35"/>
          <p:cNvSpPr txBox="1"/>
          <p:nvPr>
            <p:ph hasCustomPrompt="1" idx="4" type="title"/>
          </p:nvPr>
        </p:nvSpPr>
        <p:spPr>
          <a:xfrm>
            <a:off x="4734275" y="3094299"/>
            <a:ext cx="3376200" cy="82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29" name="Google Shape;429;p35"/>
          <p:cNvSpPr txBox="1"/>
          <p:nvPr>
            <p:ph idx="5" type="subTitle"/>
          </p:nvPr>
        </p:nvSpPr>
        <p:spPr>
          <a:xfrm>
            <a:off x="4734275" y="3920078"/>
            <a:ext cx="3376200" cy="423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0" name="Google Shape;430;p35"/>
          <p:cNvSpPr txBox="1"/>
          <p:nvPr>
            <p:ph hasCustomPrompt="1" idx="6" type="title"/>
          </p:nvPr>
        </p:nvSpPr>
        <p:spPr>
          <a:xfrm>
            <a:off x="1033525" y="3094299"/>
            <a:ext cx="3376200" cy="82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31" name="Google Shape;431;p35"/>
          <p:cNvSpPr txBox="1"/>
          <p:nvPr>
            <p:ph idx="7" type="subTitle"/>
          </p:nvPr>
        </p:nvSpPr>
        <p:spPr>
          <a:xfrm>
            <a:off x="1033525" y="3920078"/>
            <a:ext cx="3376200" cy="423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36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434" name="Google Shape;434;p3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436" name="Google Shape;436;p3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437" name="Google Shape;437;p3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38" name="Google Shape;438;p3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9" name="Google Shape;439;p3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440" name="Google Shape;440;p3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41" name="Google Shape;441;p3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42" name="Google Shape;442;p36"/>
          <p:cNvSpPr txBox="1"/>
          <p:nvPr>
            <p:ph type="title"/>
          </p:nvPr>
        </p:nvSpPr>
        <p:spPr>
          <a:xfrm>
            <a:off x="1345408" y="1931600"/>
            <a:ext cx="28785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3" name="Google Shape;443;p36"/>
          <p:cNvSpPr txBox="1"/>
          <p:nvPr>
            <p:ph idx="2" type="title"/>
          </p:nvPr>
        </p:nvSpPr>
        <p:spPr>
          <a:xfrm>
            <a:off x="4920092" y="1931600"/>
            <a:ext cx="28785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4" name="Google Shape;444;p36"/>
          <p:cNvSpPr txBox="1"/>
          <p:nvPr>
            <p:ph idx="1" type="subTitle"/>
          </p:nvPr>
        </p:nvSpPr>
        <p:spPr>
          <a:xfrm>
            <a:off x="1345408" y="2251700"/>
            <a:ext cx="2878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45" name="Google Shape;445;p36"/>
          <p:cNvSpPr txBox="1"/>
          <p:nvPr>
            <p:ph idx="3" type="subTitle"/>
          </p:nvPr>
        </p:nvSpPr>
        <p:spPr>
          <a:xfrm>
            <a:off x="4920092" y="2251700"/>
            <a:ext cx="2878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46" name="Google Shape;446;p36"/>
          <p:cNvSpPr txBox="1"/>
          <p:nvPr>
            <p:ph idx="4" type="title"/>
          </p:nvPr>
        </p:nvSpPr>
        <p:spPr>
          <a:xfrm>
            <a:off x="1345408" y="3680442"/>
            <a:ext cx="28785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7" name="Google Shape;447;p36"/>
          <p:cNvSpPr txBox="1"/>
          <p:nvPr>
            <p:ph idx="5" type="title"/>
          </p:nvPr>
        </p:nvSpPr>
        <p:spPr>
          <a:xfrm>
            <a:off x="4920092" y="3680442"/>
            <a:ext cx="28785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8" name="Google Shape;448;p36"/>
          <p:cNvSpPr txBox="1"/>
          <p:nvPr>
            <p:ph idx="6" type="subTitle"/>
          </p:nvPr>
        </p:nvSpPr>
        <p:spPr>
          <a:xfrm>
            <a:off x="1345408" y="4000650"/>
            <a:ext cx="2878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49" name="Google Shape;449;p36"/>
          <p:cNvSpPr txBox="1"/>
          <p:nvPr>
            <p:ph idx="7" type="subTitle"/>
          </p:nvPr>
        </p:nvSpPr>
        <p:spPr>
          <a:xfrm>
            <a:off x="4920092" y="4000650"/>
            <a:ext cx="2878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0" name="Google Shape;450;p36"/>
          <p:cNvSpPr txBox="1"/>
          <p:nvPr>
            <p:ph idx="8"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37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453" name="Google Shape;453;p3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455" name="Google Shape;455;p3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456" name="Google Shape;456;p3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57" name="Google Shape;457;p3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58" name="Google Shape;458;p3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459" name="Google Shape;459;p3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60" name="Google Shape;460;p3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61" name="Google Shape;461;p37"/>
          <p:cNvSpPr txBox="1"/>
          <p:nvPr>
            <p:ph type="title"/>
          </p:nvPr>
        </p:nvSpPr>
        <p:spPr>
          <a:xfrm>
            <a:off x="813450" y="141810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2" name="Google Shape;462;p37"/>
          <p:cNvSpPr txBox="1"/>
          <p:nvPr>
            <p:ph idx="2" type="title"/>
          </p:nvPr>
        </p:nvSpPr>
        <p:spPr>
          <a:xfrm>
            <a:off x="3487204" y="141810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3" name="Google Shape;463;p37"/>
          <p:cNvSpPr txBox="1"/>
          <p:nvPr>
            <p:ph idx="1" type="subTitle"/>
          </p:nvPr>
        </p:nvSpPr>
        <p:spPr>
          <a:xfrm>
            <a:off x="813450" y="1960323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4" name="Google Shape;464;p37"/>
          <p:cNvSpPr txBox="1"/>
          <p:nvPr>
            <p:ph idx="3" type="subTitle"/>
          </p:nvPr>
        </p:nvSpPr>
        <p:spPr>
          <a:xfrm>
            <a:off x="3487196" y="1960323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5" name="Google Shape;465;p37"/>
          <p:cNvSpPr txBox="1"/>
          <p:nvPr>
            <p:ph idx="4" type="title"/>
          </p:nvPr>
        </p:nvSpPr>
        <p:spPr>
          <a:xfrm>
            <a:off x="813450" y="314818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6" name="Google Shape;466;p37"/>
          <p:cNvSpPr txBox="1"/>
          <p:nvPr>
            <p:ph idx="5" type="title"/>
          </p:nvPr>
        </p:nvSpPr>
        <p:spPr>
          <a:xfrm>
            <a:off x="3487204" y="314818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7" name="Google Shape;467;p37"/>
          <p:cNvSpPr txBox="1"/>
          <p:nvPr>
            <p:ph idx="6" type="subTitle"/>
          </p:nvPr>
        </p:nvSpPr>
        <p:spPr>
          <a:xfrm>
            <a:off x="813450" y="3690278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37"/>
          <p:cNvSpPr txBox="1"/>
          <p:nvPr>
            <p:ph idx="7" type="subTitle"/>
          </p:nvPr>
        </p:nvSpPr>
        <p:spPr>
          <a:xfrm>
            <a:off x="3487196" y="3690278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9" name="Google Shape;469;p37"/>
          <p:cNvSpPr txBox="1"/>
          <p:nvPr>
            <p:ph idx="8" type="title"/>
          </p:nvPr>
        </p:nvSpPr>
        <p:spPr>
          <a:xfrm>
            <a:off x="6160942" y="141810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0" name="Google Shape;470;p37"/>
          <p:cNvSpPr txBox="1"/>
          <p:nvPr>
            <p:ph idx="9" type="subTitle"/>
          </p:nvPr>
        </p:nvSpPr>
        <p:spPr>
          <a:xfrm>
            <a:off x="6160925" y="1960323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1" name="Google Shape;471;p37"/>
          <p:cNvSpPr txBox="1"/>
          <p:nvPr>
            <p:ph idx="13" type="title"/>
          </p:nvPr>
        </p:nvSpPr>
        <p:spPr>
          <a:xfrm>
            <a:off x="6160942" y="3148180"/>
            <a:ext cx="2169600" cy="54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2" name="Google Shape;472;p37"/>
          <p:cNvSpPr txBox="1"/>
          <p:nvPr>
            <p:ph idx="14" type="subTitle"/>
          </p:nvPr>
        </p:nvSpPr>
        <p:spPr>
          <a:xfrm>
            <a:off x="6160925" y="3690278"/>
            <a:ext cx="2169600" cy="7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3" name="Google Shape;473;p37"/>
          <p:cNvSpPr txBox="1"/>
          <p:nvPr>
            <p:ph idx="15"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" name="Google Shape;475;p38"/>
          <p:cNvGrpSpPr/>
          <p:nvPr/>
        </p:nvGrpSpPr>
        <p:grpSpPr>
          <a:xfrm>
            <a:off x="716075" y="156450"/>
            <a:ext cx="7711918" cy="4830981"/>
            <a:chOff x="-2105881" y="537468"/>
            <a:chExt cx="10533968" cy="6598800"/>
          </a:xfrm>
        </p:grpSpPr>
        <p:sp>
          <p:nvSpPr>
            <p:cNvPr id="476" name="Google Shape;476;p38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478" name="Google Shape;478;p3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479" name="Google Shape;479;p3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80" name="Google Shape;480;p3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81" name="Google Shape;481;p3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482" name="Google Shape;482;p3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83" name="Google Shape;483;p3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84" name="Google Shape;484;p38"/>
          <p:cNvSpPr txBox="1"/>
          <p:nvPr>
            <p:ph type="ctrTitle"/>
          </p:nvPr>
        </p:nvSpPr>
        <p:spPr>
          <a:xfrm>
            <a:off x="2319750" y="645350"/>
            <a:ext cx="4504500" cy="108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485" name="Google Shape;485;p38"/>
          <p:cNvSpPr txBox="1"/>
          <p:nvPr>
            <p:ph idx="1" type="subTitle"/>
          </p:nvPr>
        </p:nvSpPr>
        <p:spPr>
          <a:xfrm>
            <a:off x="2319750" y="1726251"/>
            <a:ext cx="4504500" cy="12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6" name="Google Shape;486;p38"/>
          <p:cNvSpPr txBox="1"/>
          <p:nvPr/>
        </p:nvSpPr>
        <p:spPr>
          <a:xfrm>
            <a:off x="2319788" y="3684675"/>
            <a:ext cx="4504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ro" sz="1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CRÉDITOS: Este modelo de apresentação foi criado pela </a:t>
            </a:r>
            <a:r>
              <a:rPr b="1" lang="ro" sz="1000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ro" sz="1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, e inclui ícones do </a:t>
            </a:r>
            <a:r>
              <a:rPr b="1" lang="ro" sz="1000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ro" sz="11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e imagens da</a:t>
            </a:r>
            <a:r>
              <a:rPr lang="ro" sz="1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b="1" lang="ro" sz="1000" u="sng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 u="sng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39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489" name="Google Shape;489;p3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491" name="Google Shape;491;p3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492" name="Google Shape;492;p3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493" name="Google Shape;493;p3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94" name="Google Shape;494;p3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495" name="Google Shape;495;p3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96" name="Google Shape;496;p3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40"/>
          <p:cNvGrpSpPr/>
          <p:nvPr/>
        </p:nvGrpSpPr>
        <p:grpSpPr>
          <a:xfrm>
            <a:off x="716075" y="156450"/>
            <a:ext cx="7711918" cy="4830981"/>
            <a:chOff x="-2105881" y="537468"/>
            <a:chExt cx="10533968" cy="6598800"/>
          </a:xfrm>
        </p:grpSpPr>
        <p:sp>
          <p:nvSpPr>
            <p:cNvPr id="499" name="Google Shape;499;p40"/>
            <p:cNvSpPr/>
            <p:nvPr/>
          </p:nvSpPr>
          <p:spPr>
            <a:xfrm>
              <a:off x="-2105881" y="537468"/>
              <a:ext cx="10533900" cy="65988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501" name="Google Shape;501;p4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502" name="Google Shape;502;p4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503" name="Google Shape;503;p4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04" name="Google Shape;504;p4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505" name="Google Shape;505;p4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06" name="Google Shape;506;p4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5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48" name="Google Shape;48;p5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50" name="Google Shape;50;p5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51" name="Google Shape;51;p5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52" name="Google Shape;52;p5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3" name="Google Shape;53;p5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54" name="Google Shape;54;p5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5" name="Google Shape;55;p5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56" name="Google Shape;56;p5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idx="1" type="body"/>
          </p:nvPr>
        </p:nvSpPr>
        <p:spPr>
          <a:xfrm>
            <a:off x="721125" y="1202800"/>
            <a:ext cx="3759300" cy="3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8" name="Google Shape;58;p5"/>
          <p:cNvSpPr txBox="1"/>
          <p:nvPr>
            <p:ph idx="2" type="body"/>
          </p:nvPr>
        </p:nvSpPr>
        <p:spPr>
          <a:xfrm>
            <a:off x="4663650" y="1634200"/>
            <a:ext cx="3759300" cy="29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200"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61" name="Google Shape;61;p6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63" name="Google Shape;63;p6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64" name="Google Shape;64;p6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65" name="Google Shape;65;p6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6" name="Google Shape;66;p6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67" name="Google Shape;67;p6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8" name="Google Shape;68;p6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69" name="Google Shape;69;p6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7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72" name="Google Shape;72;p7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4" name="Google Shape;74;p7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75" name="Google Shape;75;p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76" name="Google Shape;76;p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7" name="Google Shape;77;p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78" name="Google Shape;78;p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" name="Google Shape;79;p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80" name="Google Shape;80;p7"/>
          <p:cNvSpPr txBox="1"/>
          <p:nvPr>
            <p:ph type="title"/>
          </p:nvPr>
        </p:nvSpPr>
        <p:spPr>
          <a:xfrm>
            <a:off x="3507200" y="850450"/>
            <a:ext cx="4462800" cy="188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7"/>
          <p:cNvSpPr txBox="1"/>
          <p:nvPr>
            <p:ph idx="1" type="subTitle"/>
          </p:nvPr>
        </p:nvSpPr>
        <p:spPr>
          <a:xfrm>
            <a:off x="3507198" y="2818238"/>
            <a:ext cx="4462800" cy="147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8"/>
          <p:cNvGrpSpPr/>
          <p:nvPr/>
        </p:nvGrpSpPr>
        <p:grpSpPr>
          <a:xfrm>
            <a:off x="716075" y="537450"/>
            <a:ext cx="7711918" cy="4068646"/>
            <a:chOff x="-2105881" y="537468"/>
            <a:chExt cx="10533968" cy="5557500"/>
          </a:xfrm>
        </p:grpSpPr>
        <p:sp>
          <p:nvSpPr>
            <p:cNvPr id="84" name="Google Shape;84;p8"/>
            <p:cNvSpPr/>
            <p:nvPr/>
          </p:nvSpPr>
          <p:spPr>
            <a:xfrm>
              <a:off x="-2105881" y="537468"/>
              <a:ext cx="10533900" cy="55575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-2105814" y="537469"/>
              <a:ext cx="105339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6" name="Google Shape;86;p8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87" name="Google Shape;87;p8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88" name="Google Shape;88;p8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9" name="Google Shape;89;p8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90" name="Google Shape;90;p8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" name="Google Shape;91;p8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92" name="Google Shape;92;p8"/>
          <p:cNvSpPr txBox="1"/>
          <p:nvPr>
            <p:ph type="title"/>
          </p:nvPr>
        </p:nvSpPr>
        <p:spPr>
          <a:xfrm>
            <a:off x="1695150" y="1278750"/>
            <a:ext cx="5751300" cy="25860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9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95" name="Google Shape;95;p9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97" name="Google Shape;97;p9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98" name="Google Shape;98;p9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99" name="Google Shape;99;p9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" name="Google Shape;100;p9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01" name="Google Shape;101;p9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2" name="Google Shape;102;p9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03" name="Google Shape;103;p9"/>
          <p:cNvSpPr txBox="1"/>
          <p:nvPr>
            <p:ph idx="1" type="body"/>
          </p:nvPr>
        </p:nvSpPr>
        <p:spPr>
          <a:xfrm>
            <a:off x="720000" y="1294075"/>
            <a:ext cx="7704000" cy="10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-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104" name="Google Shape;104;p9"/>
          <p:cNvSpPr txBox="1"/>
          <p:nvPr>
            <p:ph type="title"/>
          </p:nvPr>
        </p:nvSpPr>
        <p:spPr>
          <a:xfrm>
            <a:off x="720000" y="53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0"/>
          <p:cNvGrpSpPr/>
          <p:nvPr/>
        </p:nvGrpSpPr>
        <p:grpSpPr>
          <a:xfrm>
            <a:off x="381323" y="171414"/>
            <a:ext cx="8381354" cy="4800673"/>
            <a:chOff x="-3020376" y="537453"/>
            <a:chExt cx="11448373" cy="6557400"/>
          </a:xfrm>
        </p:grpSpPr>
        <p:sp>
          <p:nvSpPr>
            <p:cNvPr id="107" name="Google Shape;107;p10"/>
            <p:cNvSpPr/>
            <p:nvPr/>
          </p:nvSpPr>
          <p:spPr>
            <a:xfrm>
              <a:off x="-3020376" y="537453"/>
              <a:ext cx="11448300" cy="6557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-3020303" y="537453"/>
              <a:ext cx="11448300" cy="507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09" name="Google Shape;109;p10"/>
            <p:cNvGrpSpPr/>
            <p:nvPr/>
          </p:nvGrpSpPr>
          <p:grpSpPr>
            <a:xfrm>
              <a:off x="7338381" y="690654"/>
              <a:ext cx="884791" cy="153801"/>
              <a:chOff x="7087900" y="662250"/>
              <a:chExt cx="1211711" cy="210600"/>
            </a:xfrm>
          </p:grpSpPr>
          <p:grpSp>
            <p:nvGrpSpPr>
              <p:cNvPr id="110" name="Google Shape;110;p10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111" name="Google Shape;111;p10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2" name="Google Shape;112;p10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13" name="Google Shape;113;p10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14" name="Google Shape;114;p10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15" name="Google Shape;115;p10"/>
          <p:cNvSpPr txBox="1"/>
          <p:nvPr>
            <p:ph idx="1" type="body"/>
          </p:nvPr>
        </p:nvSpPr>
        <p:spPr>
          <a:xfrm>
            <a:off x="1375950" y="3837500"/>
            <a:ext cx="6392100" cy="605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7.xml"/><Relationship Id="rId6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hare Tech Mono"/>
              <a:buNone/>
              <a:defRPr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/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●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○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are Tech Mono"/>
              <a:buChar char="■"/>
              <a:defRPr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Relationship Id="rId6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41"/>
          <p:cNvSpPr txBox="1"/>
          <p:nvPr>
            <p:ph type="ctrTitle"/>
          </p:nvPr>
        </p:nvSpPr>
        <p:spPr>
          <a:xfrm>
            <a:off x="3570450" y="1036238"/>
            <a:ext cx="3894600" cy="213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6100"/>
              <a:t>HANGMAN</a:t>
            </a:r>
            <a:endParaRPr sz="6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2500"/>
              <a:t>Proiectarea Algoritmilor 2024</a:t>
            </a:r>
            <a:endParaRPr sz="2500"/>
          </a:p>
        </p:txBody>
      </p:sp>
      <p:sp>
        <p:nvSpPr>
          <p:cNvPr id="512" name="Google Shape;512;p41"/>
          <p:cNvSpPr txBox="1"/>
          <p:nvPr>
            <p:ph idx="1" type="subTitle"/>
          </p:nvPr>
        </p:nvSpPr>
        <p:spPr>
          <a:xfrm>
            <a:off x="2914650" y="3606025"/>
            <a:ext cx="52062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Alexandru Gabriel, Dobrescu Diana-Maria, Dumitru Claudia-Stefania,Manole Daniel, Odoroaga Vlad-Ionut, Pralea Bogdan </a:t>
            </a:r>
            <a:r>
              <a:rPr lang="ro"/>
              <a:t>Ștefan</a:t>
            </a:r>
            <a:endParaRPr/>
          </a:p>
        </p:txBody>
      </p:sp>
      <p:sp>
        <p:nvSpPr>
          <p:cNvPr id="513" name="Google Shape;513;p41"/>
          <p:cNvSpPr/>
          <p:nvPr/>
        </p:nvSpPr>
        <p:spPr>
          <a:xfrm>
            <a:off x="7486900" y="1224100"/>
            <a:ext cx="63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chemeClr val="lt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⥫</a:t>
            </a:r>
            <a:endParaRPr sz="4800">
              <a:solidFill>
                <a:schemeClr val="lt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grpSp>
        <p:nvGrpSpPr>
          <p:cNvPr id="514" name="Google Shape;514;p41"/>
          <p:cNvGrpSpPr/>
          <p:nvPr/>
        </p:nvGrpSpPr>
        <p:grpSpPr>
          <a:xfrm>
            <a:off x="480275" y="2522775"/>
            <a:ext cx="2204435" cy="1689001"/>
            <a:chOff x="480275" y="2522775"/>
            <a:chExt cx="2204435" cy="1689001"/>
          </a:xfrm>
        </p:grpSpPr>
        <p:grpSp>
          <p:nvGrpSpPr>
            <p:cNvPr id="515" name="Google Shape;515;p41"/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516" name="Google Shape;516;p41"/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517" name="Google Shape;517;p41"/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518" name="Google Shape;518;p41"/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519" name="Google Shape;519;p41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520" name="Google Shape;520;p41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521" name="Google Shape;521;p41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522" name="Google Shape;522;p41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523" name="Google Shape;523;p41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524" name="Google Shape;524;p41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525" name="Google Shape;525;p4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75892" t="6716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6" name="Google Shape;526;p41"/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527" name="Google Shape;527;p41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⋕</a:t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528" name="Google Shape;528;p41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lt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⋗</a:t>
                </a:r>
                <a:endParaRPr sz="330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529" name="Google Shape;529;p41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⟲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530" name="Google Shape;530;p41"/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accent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≙</a:t>
                </a:r>
                <a:endParaRPr sz="330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3" name="Google Shape;753;p50"/>
          <p:cNvGrpSpPr/>
          <p:nvPr/>
        </p:nvGrpSpPr>
        <p:grpSpPr>
          <a:xfrm>
            <a:off x="228475" y="1419750"/>
            <a:ext cx="2204435" cy="1689001"/>
            <a:chOff x="492250" y="2259025"/>
            <a:chExt cx="2204435" cy="1689001"/>
          </a:xfrm>
        </p:grpSpPr>
        <p:grpSp>
          <p:nvGrpSpPr>
            <p:cNvPr id="754" name="Google Shape;754;p50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755" name="Google Shape;755;p50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56" name="Google Shape;756;p50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757" name="Google Shape;757;p50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758" name="Google Shape;758;p50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759" name="Google Shape;759;p50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60" name="Google Shape;760;p50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61" name="Google Shape;761;p50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762" name="Google Shape;762;p50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763" name="Google Shape;763;p50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64" name="Google Shape;764;p50"/>
          <p:cNvSpPr txBox="1"/>
          <p:nvPr/>
        </p:nvSpPr>
        <p:spPr>
          <a:xfrm>
            <a:off x="573175" y="2188925"/>
            <a:ext cx="1515000" cy="516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7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MAIN</a:t>
            </a:r>
            <a:endParaRPr sz="17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765" name="Google Shape;765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6725" y="955900"/>
            <a:ext cx="6040099" cy="319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" name="Google Shape;770;p51"/>
          <p:cNvGrpSpPr/>
          <p:nvPr/>
        </p:nvGrpSpPr>
        <p:grpSpPr>
          <a:xfrm>
            <a:off x="228475" y="1419750"/>
            <a:ext cx="2204435" cy="1689001"/>
            <a:chOff x="492250" y="2259025"/>
            <a:chExt cx="2204435" cy="1689001"/>
          </a:xfrm>
        </p:grpSpPr>
        <p:grpSp>
          <p:nvGrpSpPr>
            <p:cNvPr id="771" name="Google Shape;771;p51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772" name="Google Shape;772;p51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73" name="Google Shape;773;p51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774" name="Google Shape;774;p51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775" name="Google Shape;775;p51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776" name="Google Shape;776;p51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77" name="Google Shape;777;p51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78" name="Google Shape;778;p51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779" name="Google Shape;779;p51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780" name="Google Shape;780;p51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81" name="Google Shape;781;p51"/>
          <p:cNvSpPr txBox="1"/>
          <p:nvPr/>
        </p:nvSpPr>
        <p:spPr>
          <a:xfrm>
            <a:off x="573175" y="2188925"/>
            <a:ext cx="1515000" cy="516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7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MAIN</a:t>
            </a:r>
            <a:endParaRPr sz="17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782" name="Google Shape;78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7250" y="920675"/>
            <a:ext cx="5984898" cy="339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" name="Google Shape;787;p52"/>
          <p:cNvGrpSpPr/>
          <p:nvPr/>
        </p:nvGrpSpPr>
        <p:grpSpPr>
          <a:xfrm>
            <a:off x="228475" y="1419750"/>
            <a:ext cx="2204435" cy="1689001"/>
            <a:chOff x="492250" y="2259025"/>
            <a:chExt cx="2204435" cy="1689001"/>
          </a:xfrm>
        </p:grpSpPr>
        <p:grpSp>
          <p:nvGrpSpPr>
            <p:cNvPr id="788" name="Google Shape;788;p52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789" name="Google Shape;789;p52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90" name="Google Shape;790;p52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791" name="Google Shape;791;p52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792" name="Google Shape;792;p52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793" name="Google Shape;793;p52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4" name="Google Shape;794;p52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95" name="Google Shape;795;p52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796" name="Google Shape;796;p52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797" name="Google Shape;797;p52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98" name="Google Shape;798;p52"/>
          <p:cNvSpPr txBox="1"/>
          <p:nvPr/>
        </p:nvSpPr>
        <p:spPr>
          <a:xfrm>
            <a:off x="573175" y="2188925"/>
            <a:ext cx="1515000" cy="516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7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MAIN</a:t>
            </a:r>
            <a:endParaRPr sz="17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799" name="Google Shape;79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0825" y="730975"/>
            <a:ext cx="5247299" cy="404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53"/>
          <p:cNvSpPr txBox="1"/>
          <p:nvPr>
            <p:ph type="title"/>
          </p:nvPr>
        </p:nvSpPr>
        <p:spPr>
          <a:xfrm>
            <a:off x="4736200" y="1597469"/>
            <a:ext cx="3384600" cy="12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/>
              <a:t>Interfața</a:t>
            </a:r>
            <a:r>
              <a:rPr lang="ro"/>
              <a:t> </a:t>
            </a:r>
            <a:r>
              <a:rPr lang="ro"/>
              <a:t>Aplicației</a:t>
            </a:r>
            <a:endParaRPr/>
          </a:p>
        </p:txBody>
      </p:sp>
      <p:sp>
        <p:nvSpPr>
          <p:cNvPr id="805" name="Google Shape;805;p53"/>
          <p:cNvSpPr txBox="1"/>
          <p:nvPr>
            <p:ph idx="1" type="subTitle"/>
          </p:nvPr>
        </p:nvSpPr>
        <p:spPr>
          <a:xfrm>
            <a:off x="4736200" y="2820575"/>
            <a:ext cx="33846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 sz="1500"/>
              <a:t>Cum </a:t>
            </a:r>
            <a:r>
              <a:rPr lang="ro" sz="1500"/>
              <a:t>funcționează</a:t>
            </a:r>
            <a:r>
              <a:rPr lang="ro" sz="1500"/>
              <a:t> jocul?</a:t>
            </a:r>
            <a:endParaRPr sz="1500"/>
          </a:p>
        </p:txBody>
      </p:sp>
      <p:grpSp>
        <p:nvGrpSpPr>
          <p:cNvPr id="806" name="Google Shape;806;p53"/>
          <p:cNvGrpSpPr/>
          <p:nvPr/>
        </p:nvGrpSpPr>
        <p:grpSpPr>
          <a:xfrm>
            <a:off x="7193849" y="3806975"/>
            <a:ext cx="1770651" cy="1149537"/>
            <a:chOff x="7025999" y="3806975"/>
            <a:chExt cx="1770651" cy="1149537"/>
          </a:xfrm>
        </p:grpSpPr>
        <p:grpSp>
          <p:nvGrpSpPr>
            <p:cNvPr id="807" name="Google Shape;807;p53"/>
            <p:cNvGrpSpPr/>
            <p:nvPr/>
          </p:nvGrpSpPr>
          <p:grpSpPr>
            <a:xfrm>
              <a:off x="7025999" y="3806975"/>
              <a:ext cx="1770651" cy="1149537"/>
              <a:chOff x="952355" y="2259014"/>
              <a:chExt cx="1744312" cy="1132437"/>
            </a:xfrm>
          </p:grpSpPr>
          <p:grpSp>
            <p:nvGrpSpPr>
              <p:cNvPr id="808" name="Google Shape;808;p53"/>
              <p:cNvGrpSpPr/>
              <p:nvPr/>
            </p:nvGrpSpPr>
            <p:grpSpPr>
              <a:xfrm>
                <a:off x="952355" y="2259039"/>
                <a:ext cx="1744306" cy="1132412"/>
                <a:chOff x="6045471" y="537453"/>
                <a:chExt cx="2382606" cy="1546800"/>
              </a:xfrm>
            </p:grpSpPr>
            <p:sp>
              <p:nvSpPr>
                <p:cNvPr id="809" name="Google Shape;809;p53"/>
                <p:cNvSpPr/>
                <p:nvPr/>
              </p:nvSpPr>
              <p:spPr>
                <a:xfrm>
                  <a:off x="6045471" y="537453"/>
                  <a:ext cx="2382600" cy="15468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10" name="Google Shape;810;p53"/>
                <p:cNvSpPr/>
                <p:nvPr/>
              </p:nvSpPr>
              <p:spPr>
                <a:xfrm>
                  <a:off x="6045477" y="537464"/>
                  <a:ext cx="23826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811" name="Google Shape;811;p53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812" name="Google Shape;812;p53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813" name="Google Shape;813;p53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814" name="Google Shape;814;p53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815" name="Google Shape;815;p53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16" name="Google Shape;816;p53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817" name="Google Shape;817;p53"/>
              <p:cNvPicPr preferRelativeResize="0"/>
              <p:nvPr/>
            </p:nvPicPr>
            <p:blipFill rotWithShape="1">
              <a:blip r:embed="rId3">
                <a:alphaModFix/>
              </a:blip>
              <a:srcRect b="10822" l="5032" r="75891" t="67162"/>
              <a:stretch/>
            </p:blipFill>
            <p:spPr>
              <a:xfrm>
                <a:off x="952356" y="2259014"/>
                <a:ext cx="1744310" cy="1132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18" name="Google Shape;818;p53"/>
            <p:cNvGrpSpPr/>
            <p:nvPr/>
          </p:nvGrpSpPr>
          <p:grpSpPr>
            <a:xfrm>
              <a:off x="7130588" y="4304010"/>
              <a:ext cx="1561483" cy="460228"/>
              <a:chOff x="377950" y="3895752"/>
              <a:chExt cx="1561483" cy="587700"/>
            </a:xfrm>
          </p:grpSpPr>
          <p:sp>
            <p:nvSpPr>
              <p:cNvPr id="819" name="Google Shape;819;p53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≑</a:t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820" name="Google Shape;820;p53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≥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821" name="Google Shape;821;p53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accent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⇵</a:t>
                </a:r>
                <a:endParaRPr sz="330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822" name="Google Shape;822;p53"/>
          <p:cNvSpPr/>
          <p:nvPr/>
        </p:nvSpPr>
        <p:spPr>
          <a:xfrm>
            <a:off x="7486900" y="1519650"/>
            <a:ext cx="63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chemeClr val="dk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⥢</a:t>
            </a:r>
            <a:endParaRPr sz="4800">
              <a:solidFill>
                <a:schemeClr val="dk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grpSp>
        <p:nvGrpSpPr>
          <p:cNvPr id="823" name="Google Shape;823;p53"/>
          <p:cNvGrpSpPr/>
          <p:nvPr/>
        </p:nvGrpSpPr>
        <p:grpSpPr>
          <a:xfrm>
            <a:off x="869915" y="1050503"/>
            <a:ext cx="1770602" cy="1443927"/>
            <a:chOff x="492250" y="2259025"/>
            <a:chExt cx="2204435" cy="1689001"/>
          </a:xfrm>
        </p:grpSpPr>
        <p:grpSp>
          <p:nvGrpSpPr>
            <p:cNvPr id="824" name="Google Shape;824;p53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825" name="Google Shape;825;p53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26" name="Google Shape;826;p53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827" name="Google Shape;827;p53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828" name="Google Shape;828;p53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829" name="Google Shape;829;p53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30" name="Google Shape;830;p53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831" name="Google Shape;831;p53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32" name="Google Shape;832;p53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833" name="Google Shape;833;p53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34" name="Google Shape;834;p53"/>
          <p:cNvSpPr txBox="1"/>
          <p:nvPr>
            <p:ph idx="2" type="title"/>
          </p:nvPr>
        </p:nvSpPr>
        <p:spPr>
          <a:xfrm>
            <a:off x="1157364" y="1329651"/>
            <a:ext cx="1223100" cy="12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04</a:t>
            </a:r>
            <a:endParaRPr/>
          </a:p>
        </p:txBody>
      </p:sp>
      <p:cxnSp>
        <p:nvCxnSpPr>
          <p:cNvPr id="835" name="Google Shape;835;p53"/>
          <p:cNvCxnSpPr/>
          <p:nvPr/>
        </p:nvCxnSpPr>
        <p:spPr>
          <a:xfrm>
            <a:off x="3020350" y="1789650"/>
            <a:ext cx="11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6" name="Google Shape;836;p53"/>
          <p:cNvCxnSpPr/>
          <p:nvPr/>
        </p:nvCxnSpPr>
        <p:spPr>
          <a:xfrm>
            <a:off x="3055575" y="1801400"/>
            <a:ext cx="0" cy="177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7" name="Google Shape;837;p53"/>
          <p:cNvCxnSpPr/>
          <p:nvPr/>
        </p:nvCxnSpPr>
        <p:spPr>
          <a:xfrm>
            <a:off x="4135925" y="1754425"/>
            <a:ext cx="11700" cy="48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8" name="Google Shape;838;p53"/>
          <p:cNvSpPr/>
          <p:nvPr/>
        </p:nvSpPr>
        <p:spPr>
          <a:xfrm>
            <a:off x="4018475" y="2235825"/>
            <a:ext cx="246600" cy="258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cxnSp>
        <p:nvCxnSpPr>
          <p:cNvPr id="839" name="Google Shape;839;p53"/>
          <p:cNvCxnSpPr/>
          <p:nvPr/>
        </p:nvCxnSpPr>
        <p:spPr>
          <a:xfrm>
            <a:off x="4141775" y="2494425"/>
            <a:ext cx="6000" cy="43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0" name="Google Shape;840;p53"/>
          <p:cNvCxnSpPr>
            <a:stCxn id="838" idx="4"/>
          </p:cNvCxnSpPr>
          <p:nvPr/>
        </p:nvCxnSpPr>
        <p:spPr>
          <a:xfrm>
            <a:off x="4141775" y="2494425"/>
            <a:ext cx="170400" cy="24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1" name="Google Shape;841;p53"/>
          <p:cNvCxnSpPr>
            <a:stCxn id="838" idx="4"/>
          </p:cNvCxnSpPr>
          <p:nvPr/>
        </p:nvCxnSpPr>
        <p:spPr>
          <a:xfrm flipH="1">
            <a:off x="3995075" y="2494425"/>
            <a:ext cx="146700" cy="234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6" name="Google Shape;84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476" y="812649"/>
            <a:ext cx="6583024" cy="3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675" y="703650"/>
            <a:ext cx="7224650" cy="415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6"/>
          <p:cNvSpPr txBox="1"/>
          <p:nvPr>
            <p:ph type="title"/>
          </p:nvPr>
        </p:nvSpPr>
        <p:spPr>
          <a:xfrm>
            <a:off x="4736200" y="1597469"/>
            <a:ext cx="3384600" cy="12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/>
              <a:t>Concluzii</a:t>
            </a:r>
            <a:endParaRPr/>
          </a:p>
        </p:txBody>
      </p:sp>
      <p:grpSp>
        <p:nvGrpSpPr>
          <p:cNvPr id="857" name="Google Shape;857;p56"/>
          <p:cNvGrpSpPr/>
          <p:nvPr/>
        </p:nvGrpSpPr>
        <p:grpSpPr>
          <a:xfrm>
            <a:off x="7193849" y="3806975"/>
            <a:ext cx="1770651" cy="1149537"/>
            <a:chOff x="7025999" y="3806975"/>
            <a:chExt cx="1770651" cy="1149537"/>
          </a:xfrm>
        </p:grpSpPr>
        <p:grpSp>
          <p:nvGrpSpPr>
            <p:cNvPr id="858" name="Google Shape;858;p56"/>
            <p:cNvGrpSpPr/>
            <p:nvPr/>
          </p:nvGrpSpPr>
          <p:grpSpPr>
            <a:xfrm>
              <a:off x="7025999" y="3806975"/>
              <a:ext cx="1770651" cy="1149537"/>
              <a:chOff x="952355" y="2259014"/>
              <a:chExt cx="1744312" cy="1132437"/>
            </a:xfrm>
          </p:grpSpPr>
          <p:grpSp>
            <p:nvGrpSpPr>
              <p:cNvPr id="859" name="Google Shape;859;p56"/>
              <p:cNvGrpSpPr/>
              <p:nvPr/>
            </p:nvGrpSpPr>
            <p:grpSpPr>
              <a:xfrm>
                <a:off x="952355" y="2259039"/>
                <a:ext cx="1744306" cy="1132412"/>
                <a:chOff x="6045471" y="537453"/>
                <a:chExt cx="2382606" cy="1546800"/>
              </a:xfrm>
            </p:grpSpPr>
            <p:sp>
              <p:nvSpPr>
                <p:cNvPr id="860" name="Google Shape;860;p56"/>
                <p:cNvSpPr/>
                <p:nvPr/>
              </p:nvSpPr>
              <p:spPr>
                <a:xfrm>
                  <a:off x="6045471" y="537453"/>
                  <a:ext cx="2382600" cy="15468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61" name="Google Shape;861;p56"/>
                <p:cNvSpPr/>
                <p:nvPr/>
              </p:nvSpPr>
              <p:spPr>
                <a:xfrm>
                  <a:off x="6045477" y="537464"/>
                  <a:ext cx="23826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862" name="Google Shape;862;p56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863" name="Google Shape;863;p56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864" name="Google Shape;864;p56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865" name="Google Shape;865;p56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866" name="Google Shape;866;p56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67" name="Google Shape;867;p56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868" name="Google Shape;868;p56"/>
              <p:cNvPicPr preferRelativeResize="0"/>
              <p:nvPr/>
            </p:nvPicPr>
            <p:blipFill rotWithShape="1">
              <a:blip r:embed="rId3">
                <a:alphaModFix/>
              </a:blip>
              <a:srcRect b="10822" l="5032" r="75891" t="67162"/>
              <a:stretch/>
            </p:blipFill>
            <p:spPr>
              <a:xfrm>
                <a:off x="952356" y="2259014"/>
                <a:ext cx="1744310" cy="1132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69" name="Google Shape;869;p56"/>
            <p:cNvGrpSpPr/>
            <p:nvPr/>
          </p:nvGrpSpPr>
          <p:grpSpPr>
            <a:xfrm>
              <a:off x="7130588" y="4304010"/>
              <a:ext cx="1561483" cy="460228"/>
              <a:chOff x="377950" y="3895752"/>
              <a:chExt cx="1561483" cy="587700"/>
            </a:xfrm>
          </p:grpSpPr>
          <p:sp>
            <p:nvSpPr>
              <p:cNvPr id="870" name="Google Shape;870;p56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≑</a:t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871" name="Google Shape;871;p56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≥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872" name="Google Shape;872;p56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accent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⇵</a:t>
                </a:r>
                <a:endParaRPr sz="330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873" name="Google Shape;873;p56"/>
          <p:cNvSpPr/>
          <p:nvPr/>
        </p:nvSpPr>
        <p:spPr>
          <a:xfrm>
            <a:off x="7486900" y="1519650"/>
            <a:ext cx="63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chemeClr val="dk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⥢</a:t>
            </a:r>
            <a:endParaRPr sz="4800">
              <a:solidFill>
                <a:schemeClr val="dk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grpSp>
        <p:nvGrpSpPr>
          <p:cNvPr id="874" name="Google Shape;874;p56"/>
          <p:cNvGrpSpPr/>
          <p:nvPr/>
        </p:nvGrpSpPr>
        <p:grpSpPr>
          <a:xfrm>
            <a:off x="869915" y="1050503"/>
            <a:ext cx="1770602" cy="1443927"/>
            <a:chOff x="492250" y="2259025"/>
            <a:chExt cx="2204435" cy="1689001"/>
          </a:xfrm>
        </p:grpSpPr>
        <p:grpSp>
          <p:nvGrpSpPr>
            <p:cNvPr id="875" name="Google Shape;875;p56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876" name="Google Shape;876;p56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77" name="Google Shape;877;p56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878" name="Google Shape;878;p56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879" name="Google Shape;879;p56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880" name="Google Shape;880;p56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81" name="Google Shape;881;p56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882" name="Google Shape;882;p56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83" name="Google Shape;883;p56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884" name="Google Shape;884;p56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85" name="Google Shape;885;p56"/>
          <p:cNvSpPr txBox="1"/>
          <p:nvPr>
            <p:ph idx="2" type="title"/>
          </p:nvPr>
        </p:nvSpPr>
        <p:spPr>
          <a:xfrm>
            <a:off x="1157364" y="1329651"/>
            <a:ext cx="1223100" cy="12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05</a:t>
            </a:r>
            <a:endParaRPr/>
          </a:p>
        </p:txBody>
      </p:sp>
      <p:cxnSp>
        <p:nvCxnSpPr>
          <p:cNvPr id="886" name="Google Shape;886;p56"/>
          <p:cNvCxnSpPr/>
          <p:nvPr/>
        </p:nvCxnSpPr>
        <p:spPr>
          <a:xfrm>
            <a:off x="3020350" y="1789650"/>
            <a:ext cx="11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7" name="Google Shape;887;p56"/>
          <p:cNvCxnSpPr/>
          <p:nvPr/>
        </p:nvCxnSpPr>
        <p:spPr>
          <a:xfrm>
            <a:off x="3055575" y="1801400"/>
            <a:ext cx="0" cy="177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56"/>
          <p:cNvCxnSpPr/>
          <p:nvPr/>
        </p:nvCxnSpPr>
        <p:spPr>
          <a:xfrm>
            <a:off x="4135925" y="1754425"/>
            <a:ext cx="11700" cy="48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9" name="Google Shape;889;p56"/>
          <p:cNvSpPr/>
          <p:nvPr/>
        </p:nvSpPr>
        <p:spPr>
          <a:xfrm>
            <a:off x="4018475" y="2235825"/>
            <a:ext cx="246600" cy="258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cxnSp>
        <p:nvCxnSpPr>
          <p:cNvPr id="890" name="Google Shape;890;p56"/>
          <p:cNvCxnSpPr/>
          <p:nvPr/>
        </p:nvCxnSpPr>
        <p:spPr>
          <a:xfrm>
            <a:off x="4141775" y="2494425"/>
            <a:ext cx="6000" cy="43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1" name="Google Shape;891;p56"/>
          <p:cNvCxnSpPr/>
          <p:nvPr/>
        </p:nvCxnSpPr>
        <p:spPr>
          <a:xfrm>
            <a:off x="4141775" y="2494425"/>
            <a:ext cx="170400" cy="24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56"/>
          <p:cNvCxnSpPr/>
          <p:nvPr/>
        </p:nvCxnSpPr>
        <p:spPr>
          <a:xfrm flipH="1">
            <a:off x="3995075" y="2494425"/>
            <a:ext cx="146700" cy="234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3" name="Google Shape;893;p56"/>
          <p:cNvCxnSpPr/>
          <p:nvPr/>
        </p:nvCxnSpPr>
        <p:spPr>
          <a:xfrm flipH="1">
            <a:off x="4030325" y="2893500"/>
            <a:ext cx="105600" cy="328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4" name="Google Shape;894;p56"/>
          <p:cNvCxnSpPr/>
          <p:nvPr/>
        </p:nvCxnSpPr>
        <p:spPr>
          <a:xfrm>
            <a:off x="4147675" y="2917000"/>
            <a:ext cx="152700" cy="293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57"/>
          <p:cNvSpPr txBox="1"/>
          <p:nvPr>
            <p:ph type="ctrTitle"/>
          </p:nvPr>
        </p:nvSpPr>
        <p:spPr>
          <a:xfrm>
            <a:off x="1474250" y="2465550"/>
            <a:ext cx="4504500" cy="108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Mulțumim</a:t>
            </a:r>
            <a:r>
              <a:rPr lang="ro"/>
              <a:t> pentru </a:t>
            </a:r>
            <a:r>
              <a:rPr lang="ro"/>
              <a:t>atenție</a:t>
            </a:r>
            <a:r>
              <a:rPr lang="ro"/>
              <a:t>!</a:t>
            </a:r>
            <a:endParaRPr/>
          </a:p>
        </p:txBody>
      </p:sp>
      <p:grpSp>
        <p:nvGrpSpPr>
          <p:cNvPr id="900" name="Google Shape;900;p57"/>
          <p:cNvGrpSpPr/>
          <p:nvPr/>
        </p:nvGrpSpPr>
        <p:grpSpPr>
          <a:xfrm>
            <a:off x="7477069" y="2687964"/>
            <a:ext cx="1374908" cy="1149512"/>
            <a:chOff x="7477069" y="3127589"/>
            <a:chExt cx="1374908" cy="1149512"/>
          </a:xfrm>
        </p:grpSpPr>
        <p:sp>
          <p:nvSpPr>
            <p:cNvPr id="901" name="Google Shape;901;p57"/>
            <p:cNvSpPr/>
            <p:nvPr/>
          </p:nvSpPr>
          <p:spPr>
            <a:xfrm>
              <a:off x="7477069" y="3127589"/>
              <a:ext cx="1374902" cy="1149512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02" name="Google Shape;902;p57"/>
            <p:cNvSpPr/>
            <p:nvPr/>
          </p:nvSpPr>
          <p:spPr>
            <a:xfrm>
              <a:off x="7477072" y="3127597"/>
              <a:ext cx="1374902" cy="377225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903" name="Google Shape;903;p57"/>
            <p:cNvPicPr preferRelativeResize="0"/>
            <p:nvPr/>
          </p:nvPicPr>
          <p:blipFill rotWithShape="1">
            <a:blip r:embed="rId3">
              <a:alphaModFix/>
            </a:blip>
            <a:srcRect b="10822" l="5032" r="75891" t="67162"/>
            <a:stretch/>
          </p:blipFill>
          <p:spPr>
            <a:xfrm>
              <a:off x="7477070" y="3127626"/>
              <a:ext cx="1374907" cy="11494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04" name="Google Shape;904;p57"/>
            <p:cNvGrpSpPr/>
            <p:nvPr/>
          </p:nvGrpSpPr>
          <p:grpSpPr>
            <a:xfrm>
              <a:off x="8099135" y="3259973"/>
              <a:ext cx="657596" cy="114314"/>
              <a:chOff x="7087900" y="662250"/>
              <a:chExt cx="1211711" cy="210600"/>
            </a:xfrm>
          </p:grpSpPr>
          <p:grpSp>
            <p:nvGrpSpPr>
              <p:cNvPr id="905" name="Google Shape;905;p57"/>
              <p:cNvGrpSpPr/>
              <p:nvPr/>
            </p:nvGrpSpPr>
            <p:grpSpPr>
              <a:xfrm>
                <a:off x="8089070" y="662280"/>
                <a:ext cx="210541" cy="210541"/>
                <a:chOff x="8737850" y="715475"/>
                <a:chExt cx="457200" cy="457200"/>
              </a:xfrm>
            </p:grpSpPr>
            <p:cxnSp>
              <p:nvCxnSpPr>
                <p:cNvPr id="906" name="Google Shape;906;p57"/>
                <p:cNvCxnSpPr/>
                <p:nvPr/>
              </p:nvCxnSpPr>
              <p:spPr>
                <a:xfrm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07" name="Google Shape;907;p57"/>
                <p:cNvCxnSpPr/>
                <p:nvPr/>
              </p:nvCxnSpPr>
              <p:spPr>
                <a:xfrm flipH="1">
                  <a:off x="8737850" y="715475"/>
                  <a:ext cx="457200" cy="45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908" name="Google Shape;908;p57"/>
              <p:cNvCxnSpPr/>
              <p:nvPr/>
            </p:nvCxnSpPr>
            <p:spPr>
              <a:xfrm>
                <a:off x="7087900" y="767550"/>
                <a:ext cx="29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09" name="Google Shape;909;p57"/>
              <p:cNvSpPr/>
              <p:nvPr/>
            </p:nvSpPr>
            <p:spPr>
              <a:xfrm>
                <a:off x="7632585" y="662250"/>
                <a:ext cx="210600" cy="210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910" name="Google Shape;910;p57"/>
            <p:cNvGrpSpPr/>
            <p:nvPr/>
          </p:nvGrpSpPr>
          <p:grpSpPr>
            <a:xfrm>
              <a:off x="7760898" y="3624599"/>
              <a:ext cx="855852" cy="460228"/>
              <a:chOff x="638885" y="3895752"/>
              <a:chExt cx="1102192" cy="587700"/>
            </a:xfrm>
          </p:grpSpPr>
          <p:sp>
            <p:nvSpPr>
              <p:cNvPr id="911" name="Google Shape;911;p57"/>
              <p:cNvSpPr/>
              <p:nvPr/>
            </p:nvSpPr>
            <p:spPr>
              <a:xfrm>
                <a:off x="638885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lt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≑</a:t>
                </a:r>
                <a:endParaRPr sz="330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912" name="Google Shape;912;p57"/>
              <p:cNvSpPr/>
              <p:nvPr/>
            </p:nvSpPr>
            <p:spPr>
              <a:xfrm>
                <a:off x="1153376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≥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grpSp>
        <p:nvGrpSpPr>
          <p:cNvPr id="913" name="Google Shape;913;p57"/>
          <p:cNvGrpSpPr/>
          <p:nvPr/>
        </p:nvGrpSpPr>
        <p:grpSpPr>
          <a:xfrm>
            <a:off x="260399" y="1462488"/>
            <a:ext cx="1770651" cy="1149537"/>
            <a:chOff x="7025999" y="3806975"/>
            <a:chExt cx="1770651" cy="1149537"/>
          </a:xfrm>
        </p:grpSpPr>
        <p:grpSp>
          <p:nvGrpSpPr>
            <p:cNvPr id="914" name="Google Shape;914;p57"/>
            <p:cNvGrpSpPr/>
            <p:nvPr/>
          </p:nvGrpSpPr>
          <p:grpSpPr>
            <a:xfrm>
              <a:off x="7025999" y="3806975"/>
              <a:ext cx="1770651" cy="1149537"/>
              <a:chOff x="952355" y="2259014"/>
              <a:chExt cx="1744312" cy="1132437"/>
            </a:xfrm>
          </p:grpSpPr>
          <p:grpSp>
            <p:nvGrpSpPr>
              <p:cNvPr id="915" name="Google Shape;915;p57"/>
              <p:cNvGrpSpPr/>
              <p:nvPr/>
            </p:nvGrpSpPr>
            <p:grpSpPr>
              <a:xfrm>
                <a:off x="952355" y="2259039"/>
                <a:ext cx="1744306" cy="1132412"/>
                <a:chOff x="6045471" y="537453"/>
                <a:chExt cx="2382606" cy="1546800"/>
              </a:xfrm>
            </p:grpSpPr>
            <p:sp>
              <p:nvSpPr>
                <p:cNvPr id="916" name="Google Shape;916;p57"/>
                <p:cNvSpPr/>
                <p:nvPr/>
              </p:nvSpPr>
              <p:spPr>
                <a:xfrm>
                  <a:off x="6045471" y="537453"/>
                  <a:ext cx="2382600" cy="15468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917" name="Google Shape;917;p57"/>
                <p:cNvSpPr/>
                <p:nvPr/>
              </p:nvSpPr>
              <p:spPr>
                <a:xfrm>
                  <a:off x="6045477" y="537464"/>
                  <a:ext cx="23826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918" name="Google Shape;918;p57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919" name="Google Shape;919;p57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920" name="Google Shape;920;p57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921" name="Google Shape;921;p57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922" name="Google Shape;922;p57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23" name="Google Shape;923;p57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924" name="Google Shape;924;p57"/>
              <p:cNvPicPr preferRelativeResize="0"/>
              <p:nvPr/>
            </p:nvPicPr>
            <p:blipFill rotWithShape="1">
              <a:blip r:embed="rId3">
                <a:alphaModFix/>
              </a:blip>
              <a:srcRect b="10822" l="5032" r="75891" t="67162"/>
              <a:stretch/>
            </p:blipFill>
            <p:spPr>
              <a:xfrm>
                <a:off x="952356" y="2259014"/>
                <a:ext cx="1744310" cy="1132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25" name="Google Shape;925;p57"/>
            <p:cNvGrpSpPr/>
            <p:nvPr/>
          </p:nvGrpSpPr>
          <p:grpSpPr>
            <a:xfrm>
              <a:off x="7130588" y="4304010"/>
              <a:ext cx="1561483" cy="460228"/>
              <a:chOff x="377950" y="3895752"/>
              <a:chExt cx="1561483" cy="587700"/>
            </a:xfrm>
          </p:grpSpPr>
          <p:sp>
            <p:nvSpPr>
              <p:cNvPr id="926" name="Google Shape;926;p57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＝</a:t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927" name="Google Shape;927;p57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&gt;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928" name="Google Shape;928;p57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accent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⊙</a:t>
                </a:r>
                <a:endParaRPr sz="330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929" name="Google Shape;929;p57"/>
          <p:cNvSpPr/>
          <p:nvPr/>
        </p:nvSpPr>
        <p:spPr>
          <a:xfrm>
            <a:off x="7018200" y="696150"/>
            <a:ext cx="63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chemeClr val="accent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⥆</a:t>
            </a:r>
            <a:endParaRPr sz="4800">
              <a:solidFill>
                <a:schemeClr val="accent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cxnSp>
        <p:nvCxnSpPr>
          <p:cNvPr id="930" name="Google Shape;930;p57"/>
          <p:cNvCxnSpPr/>
          <p:nvPr/>
        </p:nvCxnSpPr>
        <p:spPr>
          <a:xfrm>
            <a:off x="5498175" y="1497725"/>
            <a:ext cx="11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1" name="Google Shape;931;p57"/>
          <p:cNvCxnSpPr/>
          <p:nvPr/>
        </p:nvCxnSpPr>
        <p:spPr>
          <a:xfrm>
            <a:off x="5533400" y="1509475"/>
            <a:ext cx="0" cy="177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2" name="Google Shape;932;p57"/>
          <p:cNvCxnSpPr/>
          <p:nvPr/>
        </p:nvCxnSpPr>
        <p:spPr>
          <a:xfrm>
            <a:off x="6613750" y="1462500"/>
            <a:ext cx="11700" cy="48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3" name="Google Shape;933;p57"/>
          <p:cNvSpPr/>
          <p:nvPr/>
        </p:nvSpPr>
        <p:spPr>
          <a:xfrm>
            <a:off x="6496300" y="1943900"/>
            <a:ext cx="246600" cy="258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cxnSp>
        <p:nvCxnSpPr>
          <p:cNvPr id="934" name="Google Shape;934;p57"/>
          <p:cNvCxnSpPr/>
          <p:nvPr/>
        </p:nvCxnSpPr>
        <p:spPr>
          <a:xfrm>
            <a:off x="6619600" y="2202500"/>
            <a:ext cx="6000" cy="43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5" name="Google Shape;935;p57"/>
          <p:cNvCxnSpPr/>
          <p:nvPr/>
        </p:nvCxnSpPr>
        <p:spPr>
          <a:xfrm>
            <a:off x="6619600" y="2202500"/>
            <a:ext cx="170400" cy="24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6" name="Google Shape;936;p57"/>
          <p:cNvCxnSpPr/>
          <p:nvPr/>
        </p:nvCxnSpPr>
        <p:spPr>
          <a:xfrm flipH="1">
            <a:off x="6472900" y="2202500"/>
            <a:ext cx="146700" cy="234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7" name="Google Shape;937;p57"/>
          <p:cNvCxnSpPr/>
          <p:nvPr/>
        </p:nvCxnSpPr>
        <p:spPr>
          <a:xfrm flipH="1">
            <a:off x="6508150" y="2601575"/>
            <a:ext cx="105600" cy="328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8" name="Google Shape;938;p57"/>
          <p:cNvCxnSpPr/>
          <p:nvPr/>
        </p:nvCxnSpPr>
        <p:spPr>
          <a:xfrm>
            <a:off x="6625500" y="2625075"/>
            <a:ext cx="152700" cy="293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39" name="Google Shape;939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4983" y="3122475"/>
            <a:ext cx="392667" cy="48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0" name="Google Shape;940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9162" y="3141875"/>
            <a:ext cx="480867" cy="48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1" name="Google Shape;941;p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03825" y="2930374"/>
            <a:ext cx="633900" cy="868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2"/>
          <p:cNvSpPr/>
          <p:nvPr/>
        </p:nvSpPr>
        <p:spPr>
          <a:xfrm>
            <a:off x="720000" y="1634026"/>
            <a:ext cx="6585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200">
                <a:solidFill>
                  <a:schemeClr val="dk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1</a:t>
            </a:r>
            <a:endParaRPr sz="2200">
              <a:solidFill>
                <a:schemeClr val="dk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36" name="Google Shape;536;p42"/>
          <p:cNvSpPr/>
          <p:nvPr/>
        </p:nvSpPr>
        <p:spPr>
          <a:xfrm>
            <a:off x="1378400" y="1634025"/>
            <a:ext cx="22221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Scurtă</a:t>
            </a: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introducere</a:t>
            </a:r>
            <a:endParaRPr sz="1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37" name="Google Shape;537;p42"/>
          <p:cNvSpPr/>
          <p:nvPr/>
        </p:nvSpPr>
        <p:spPr>
          <a:xfrm>
            <a:off x="720000" y="2552675"/>
            <a:ext cx="6585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200">
                <a:solidFill>
                  <a:schemeClr val="lt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2</a:t>
            </a:r>
            <a:endParaRPr sz="2200">
              <a:solidFill>
                <a:schemeClr val="lt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38" name="Google Shape;538;p42"/>
          <p:cNvSpPr/>
          <p:nvPr/>
        </p:nvSpPr>
        <p:spPr>
          <a:xfrm>
            <a:off x="1378400" y="2552675"/>
            <a:ext cx="22221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Librăriile</a:t>
            </a: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utilizate</a:t>
            </a:r>
            <a:endParaRPr sz="1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39" name="Google Shape;539;p42"/>
          <p:cNvSpPr/>
          <p:nvPr/>
        </p:nvSpPr>
        <p:spPr>
          <a:xfrm>
            <a:off x="720000" y="3471324"/>
            <a:ext cx="6585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3</a:t>
            </a:r>
            <a:endParaRPr sz="2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40" name="Google Shape;540;p42"/>
          <p:cNvSpPr/>
          <p:nvPr/>
        </p:nvSpPr>
        <p:spPr>
          <a:xfrm>
            <a:off x="1378400" y="3471324"/>
            <a:ext cx="22221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Funcțiile</a:t>
            </a: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definite</a:t>
            </a:r>
            <a:endParaRPr sz="1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41" name="Google Shape;541;p42"/>
          <p:cNvSpPr/>
          <p:nvPr/>
        </p:nvSpPr>
        <p:spPr>
          <a:xfrm>
            <a:off x="5543451" y="2039926"/>
            <a:ext cx="6585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200">
                <a:solidFill>
                  <a:schemeClr val="dk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4</a:t>
            </a:r>
            <a:endParaRPr sz="2200">
              <a:solidFill>
                <a:schemeClr val="dk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42" name="Google Shape;542;p42"/>
          <p:cNvSpPr/>
          <p:nvPr/>
        </p:nvSpPr>
        <p:spPr>
          <a:xfrm>
            <a:off x="6201950" y="2039925"/>
            <a:ext cx="22221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Interfața</a:t>
            </a: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aplicației</a:t>
            </a:r>
            <a:endParaRPr sz="1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43" name="Google Shape;543;p42"/>
          <p:cNvSpPr/>
          <p:nvPr/>
        </p:nvSpPr>
        <p:spPr>
          <a:xfrm>
            <a:off x="3869375" y="2179325"/>
            <a:ext cx="1405200" cy="1405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Cuprins</a:t>
            </a:r>
            <a:endParaRPr sz="2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44" name="Google Shape;544;p42"/>
          <p:cNvSpPr/>
          <p:nvPr/>
        </p:nvSpPr>
        <p:spPr>
          <a:xfrm>
            <a:off x="3869375" y="1634025"/>
            <a:ext cx="1405200" cy="405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611AB</a:t>
            </a:r>
            <a:endParaRPr sz="1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45" name="Google Shape;545;p42"/>
          <p:cNvSpPr/>
          <p:nvPr/>
        </p:nvSpPr>
        <p:spPr>
          <a:xfrm>
            <a:off x="3869400" y="3723925"/>
            <a:ext cx="1405200" cy="405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MAI</a:t>
            </a: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/2024</a:t>
            </a:r>
            <a:endParaRPr sz="1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46" name="Google Shape;546;p42"/>
          <p:cNvSpPr/>
          <p:nvPr/>
        </p:nvSpPr>
        <p:spPr>
          <a:xfrm>
            <a:off x="5543451" y="2926026"/>
            <a:ext cx="6585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200">
                <a:solidFill>
                  <a:schemeClr val="lt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5</a:t>
            </a:r>
            <a:endParaRPr sz="2200">
              <a:solidFill>
                <a:schemeClr val="lt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47" name="Google Shape;547;p42"/>
          <p:cNvSpPr/>
          <p:nvPr/>
        </p:nvSpPr>
        <p:spPr>
          <a:xfrm>
            <a:off x="6201950" y="2926025"/>
            <a:ext cx="2222100" cy="65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Concluzii</a:t>
            </a:r>
            <a:endParaRPr sz="1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43"/>
          <p:cNvGrpSpPr/>
          <p:nvPr/>
        </p:nvGrpSpPr>
        <p:grpSpPr>
          <a:xfrm>
            <a:off x="869915" y="1050503"/>
            <a:ext cx="1770602" cy="1443927"/>
            <a:chOff x="492250" y="2259025"/>
            <a:chExt cx="2204435" cy="1689001"/>
          </a:xfrm>
        </p:grpSpPr>
        <p:grpSp>
          <p:nvGrpSpPr>
            <p:cNvPr id="553" name="Google Shape;553;p43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554" name="Google Shape;554;p43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55" name="Google Shape;555;p43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556" name="Google Shape;556;p43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557" name="Google Shape;557;p43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558" name="Google Shape;558;p43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559" name="Google Shape;559;p43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560" name="Google Shape;560;p43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61" name="Google Shape;561;p43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562" name="Google Shape;562;p43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63" name="Google Shape;563;p43"/>
          <p:cNvSpPr txBox="1"/>
          <p:nvPr>
            <p:ph type="title"/>
          </p:nvPr>
        </p:nvSpPr>
        <p:spPr>
          <a:xfrm>
            <a:off x="4618775" y="1409569"/>
            <a:ext cx="3384600" cy="12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/>
              <a:t>Scurta Introducere</a:t>
            </a:r>
            <a:endParaRPr/>
          </a:p>
        </p:txBody>
      </p:sp>
      <p:sp>
        <p:nvSpPr>
          <p:cNvPr id="564" name="Google Shape;564;p43"/>
          <p:cNvSpPr txBox="1"/>
          <p:nvPr>
            <p:ph idx="2" type="title"/>
          </p:nvPr>
        </p:nvSpPr>
        <p:spPr>
          <a:xfrm>
            <a:off x="1157364" y="1329651"/>
            <a:ext cx="1223100" cy="12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01</a:t>
            </a:r>
            <a:endParaRPr/>
          </a:p>
        </p:txBody>
      </p:sp>
      <p:sp>
        <p:nvSpPr>
          <p:cNvPr id="565" name="Google Shape;565;p43"/>
          <p:cNvSpPr txBox="1"/>
          <p:nvPr>
            <p:ph idx="1" type="subTitle"/>
          </p:nvPr>
        </p:nvSpPr>
        <p:spPr>
          <a:xfrm>
            <a:off x="4797825" y="2594313"/>
            <a:ext cx="33846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 sz="1400"/>
              <a:t>Ce este jocul </a:t>
            </a:r>
            <a:r>
              <a:rPr lang="ro" sz="1400"/>
              <a:t>și</a:t>
            </a:r>
            <a:r>
              <a:rPr lang="ro" sz="1400"/>
              <a:t> cum l-am adaptat pentru proiect</a:t>
            </a:r>
            <a:endParaRPr sz="1400"/>
          </a:p>
        </p:txBody>
      </p:sp>
      <p:grpSp>
        <p:nvGrpSpPr>
          <p:cNvPr id="566" name="Google Shape;566;p43"/>
          <p:cNvGrpSpPr/>
          <p:nvPr/>
        </p:nvGrpSpPr>
        <p:grpSpPr>
          <a:xfrm>
            <a:off x="7193849" y="3806975"/>
            <a:ext cx="1770651" cy="1149537"/>
            <a:chOff x="7025999" y="3806975"/>
            <a:chExt cx="1770651" cy="1149537"/>
          </a:xfrm>
        </p:grpSpPr>
        <p:grpSp>
          <p:nvGrpSpPr>
            <p:cNvPr id="567" name="Google Shape;567;p43"/>
            <p:cNvGrpSpPr/>
            <p:nvPr/>
          </p:nvGrpSpPr>
          <p:grpSpPr>
            <a:xfrm>
              <a:off x="7025999" y="3806975"/>
              <a:ext cx="1770651" cy="1149537"/>
              <a:chOff x="952355" y="2259014"/>
              <a:chExt cx="1744312" cy="1132437"/>
            </a:xfrm>
          </p:grpSpPr>
          <p:grpSp>
            <p:nvGrpSpPr>
              <p:cNvPr id="568" name="Google Shape;568;p43"/>
              <p:cNvGrpSpPr/>
              <p:nvPr/>
            </p:nvGrpSpPr>
            <p:grpSpPr>
              <a:xfrm>
                <a:off x="952355" y="2259039"/>
                <a:ext cx="1744306" cy="1132412"/>
                <a:chOff x="6045471" y="537453"/>
                <a:chExt cx="2382606" cy="1546800"/>
              </a:xfrm>
            </p:grpSpPr>
            <p:sp>
              <p:nvSpPr>
                <p:cNvPr id="569" name="Google Shape;569;p43"/>
                <p:cNvSpPr/>
                <p:nvPr/>
              </p:nvSpPr>
              <p:spPr>
                <a:xfrm>
                  <a:off x="6045471" y="537453"/>
                  <a:ext cx="2382600" cy="15468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570" name="Google Shape;570;p43"/>
                <p:cNvSpPr/>
                <p:nvPr/>
              </p:nvSpPr>
              <p:spPr>
                <a:xfrm>
                  <a:off x="6045477" y="537464"/>
                  <a:ext cx="23826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571" name="Google Shape;571;p43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572" name="Google Shape;572;p43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573" name="Google Shape;573;p43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574" name="Google Shape;574;p43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575" name="Google Shape;575;p43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576" name="Google Shape;576;p43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577" name="Google Shape;577;p43"/>
              <p:cNvPicPr preferRelativeResize="0"/>
              <p:nvPr/>
            </p:nvPicPr>
            <p:blipFill rotWithShape="1">
              <a:blip r:embed="rId3">
                <a:alphaModFix/>
              </a:blip>
              <a:srcRect b="10822" l="5032" r="75891" t="67162"/>
              <a:stretch/>
            </p:blipFill>
            <p:spPr>
              <a:xfrm>
                <a:off x="952356" y="2259014"/>
                <a:ext cx="1744310" cy="1132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78" name="Google Shape;578;p43"/>
            <p:cNvGrpSpPr/>
            <p:nvPr/>
          </p:nvGrpSpPr>
          <p:grpSpPr>
            <a:xfrm>
              <a:off x="7130588" y="4304010"/>
              <a:ext cx="1561483" cy="460228"/>
              <a:chOff x="377950" y="3895752"/>
              <a:chExt cx="1561483" cy="587700"/>
            </a:xfrm>
          </p:grpSpPr>
          <p:sp>
            <p:nvSpPr>
              <p:cNvPr id="579" name="Google Shape;579;p43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≑</a:t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580" name="Google Shape;580;p43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≥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581" name="Google Shape;581;p43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accent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⇵</a:t>
                </a:r>
                <a:endParaRPr sz="330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582" name="Google Shape;582;p43"/>
          <p:cNvSpPr/>
          <p:nvPr/>
        </p:nvSpPr>
        <p:spPr>
          <a:xfrm>
            <a:off x="7486900" y="1519650"/>
            <a:ext cx="63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chemeClr val="dk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⥢</a:t>
            </a:r>
            <a:endParaRPr sz="4800">
              <a:solidFill>
                <a:schemeClr val="dk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cxnSp>
        <p:nvCxnSpPr>
          <p:cNvPr id="583" name="Google Shape;583;p43"/>
          <p:cNvCxnSpPr/>
          <p:nvPr/>
        </p:nvCxnSpPr>
        <p:spPr>
          <a:xfrm>
            <a:off x="3020350" y="1789650"/>
            <a:ext cx="11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4" name="Google Shape;584;p43"/>
          <p:cNvCxnSpPr/>
          <p:nvPr/>
        </p:nvCxnSpPr>
        <p:spPr>
          <a:xfrm>
            <a:off x="3055575" y="1801400"/>
            <a:ext cx="0" cy="177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43"/>
          <p:cNvCxnSpPr/>
          <p:nvPr/>
        </p:nvCxnSpPr>
        <p:spPr>
          <a:xfrm>
            <a:off x="4135925" y="1754425"/>
            <a:ext cx="11700" cy="48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6597" y="1065175"/>
            <a:ext cx="2613825" cy="26138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44"/>
          <p:cNvSpPr txBox="1"/>
          <p:nvPr/>
        </p:nvSpPr>
        <p:spPr>
          <a:xfrm>
            <a:off x="2926400" y="3962125"/>
            <a:ext cx="52257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H _ _ GM _ N</a:t>
            </a:r>
            <a:endParaRPr sz="30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592" name="Google Shape;592;p44"/>
          <p:cNvSpPr txBox="1"/>
          <p:nvPr/>
        </p:nvSpPr>
        <p:spPr>
          <a:xfrm>
            <a:off x="6237950" y="2212400"/>
            <a:ext cx="1961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2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E O F G K I</a:t>
            </a:r>
            <a:endParaRPr sz="2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cxnSp>
        <p:nvCxnSpPr>
          <p:cNvPr id="593" name="Google Shape;593;p44"/>
          <p:cNvCxnSpPr/>
          <p:nvPr/>
        </p:nvCxnSpPr>
        <p:spPr>
          <a:xfrm flipH="1" rot="10800000">
            <a:off x="6602000" y="2353325"/>
            <a:ext cx="211500" cy="2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44"/>
          <p:cNvCxnSpPr/>
          <p:nvPr/>
        </p:nvCxnSpPr>
        <p:spPr>
          <a:xfrm flipH="1" rot="10800000">
            <a:off x="6331650" y="2353325"/>
            <a:ext cx="211500" cy="2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5" name="Google Shape;595;p44"/>
          <p:cNvCxnSpPr/>
          <p:nvPr/>
        </p:nvCxnSpPr>
        <p:spPr>
          <a:xfrm flipH="1" rot="10800000">
            <a:off x="6872350" y="2353325"/>
            <a:ext cx="211500" cy="2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44"/>
          <p:cNvCxnSpPr/>
          <p:nvPr/>
        </p:nvCxnSpPr>
        <p:spPr>
          <a:xfrm flipH="1" rot="10800000">
            <a:off x="7504425" y="2353325"/>
            <a:ext cx="211500" cy="2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44"/>
          <p:cNvCxnSpPr/>
          <p:nvPr/>
        </p:nvCxnSpPr>
        <p:spPr>
          <a:xfrm flipH="1" rot="10800000">
            <a:off x="7796975" y="2353325"/>
            <a:ext cx="211500" cy="2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98" name="Google Shape;598;p44"/>
          <p:cNvGrpSpPr/>
          <p:nvPr/>
        </p:nvGrpSpPr>
        <p:grpSpPr>
          <a:xfrm>
            <a:off x="228475" y="1419750"/>
            <a:ext cx="2204435" cy="1689001"/>
            <a:chOff x="480275" y="2522775"/>
            <a:chExt cx="2204435" cy="1689001"/>
          </a:xfrm>
        </p:grpSpPr>
        <p:grpSp>
          <p:nvGrpSpPr>
            <p:cNvPr id="599" name="Google Shape;599;p44"/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600" name="Google Shape;600;p44"/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601" name="Google Shape;601;p44"/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02" name="Google Shape;602;p44"/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603" name="Google Shape;603;p44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604" name="Google Shape;604;p44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605" name="Google Shape;605;p44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606" name="Google Shape;606;p44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607" name="Google Shape;607;p44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608" name="Google Shape;608;p44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609" name="Google Shape;609;p4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75892" t="6716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10" name="Google Shape;610;p44"/>
            <p:cNvGrpSpPr/>
            <p:nvPr/>
          </p:nvGrpSpPr>
          <p:grpSpPr>
            <a:xfrm>
              <a:off x="572100" y="3295360"/>
              <a:ext cx="1102192" cy="460228"/>
              <a:chOff x="377950" y="3895752"/>
              <a:chExt cx="1102192" cy="587700"/>
            </a:xfrm>
          </p:grpSpPr>
          <p:sp>
            <p:nvSpPr>
              <p:cNvPr id="611" name="Google Shape;611;p44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612" name="Google Shape;612;p44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00">
                  <a:solidFill>
                    <a:schemeClr val="lt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613" name="Google Shape;613;p44"/>
          <p:cNvSpPr txBox="1"/>
          <p:nvPr/>
        </p:nvSpPr>
        <p:spPr>
          <a:xfrm>
            <a:off x="472075" y="2177175"/>
            <a:ext cx="1742700" cy="504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VARIANTA </a:t>
            </a: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ORIGINALĂ</a:t>
            </a:r>
            <a:r>
              <a:rPr lang="ro" sz="12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A JOCULUI</a:t>
            </a:r>
            <a:endParaRPr sz="1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5"/>
          <p:cNvSpPr txBox="1"/>
          <p:nvPr>
            <p:ph type="title"/>
          </p:nvPr>
        </p:nvSpPr>
        <p:spPr>
          <a:xfrm>
            <a:off x="4736200" y="1597469"/>
            <a:ext cx="3384600" cy="12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/>
              <a:t>Librăriile</a:t>
            </a:r>
            <a:r>
              <a:rPr lang="ro"/>
              <a:t> Utilizate</a:t>
            </a:r>
            <a:endParaRPr/>
          </a:p>
        </p:txBody>
      </p:sp>
      <p:sp>
        <p:nvSpPr>
          <p:cNvPr id="619" name="Google Shape;619;p45"/>
          <p:cNvSpPr txBox="1"/>
          <p:nvPr>
            <p:ph idx="1" type="subTitle"/>
          </p:nvPr>
        </p:nvSpPr>
        <p:spPr>
          <a:xfrm>
            <a:off x="4736200" y="2820575"/>
            <a:ext cx="33846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 sz="1500"/>
              <a:t>Cu ce ne-au ajutat?</a:t>
            </a:r>
            <a:endParaRPr sz="1500"/>
          </a:p>
        </p:txBody>
      </p:sp>
      <p:grpSp>
        <p:nvGrpSpPr>
          <p:cNvPr id="620" name="Google Shape;620;p45"/>
          <p:cNvGrpSpPr/>
          <p:nvPr/>
        </p:nvGrpSpPr>
        <p:grpSpPr>
          <a:xfrm>
            <a:off x="7193849" y="3806975"/>
            <a:ext cx="1770651" cy="1149537"/>
            <a:chOff x="7025999" y="3806975"/>
            <a:chExt cx="1770651" cy="1149537"/>
          </a:xfrm>
        </p:grpSpPr>
        <p:grpSp>
          <p:nvGrpSpPr>
            <p:cNvPr id="621" name="Google Shape;621;p45"/>
            <p:cNvGrpSpPr/>
            <p:nvPr/>
          </p:nvGrpSpPr>
          <p:grpSpPr>
            <a:xfrm>
              <a:off x="7025999" y="3806975"/>
              <a:ext cx="1770651" cy="1149537"/>
              <a:chOff x="952355" y="2259014"/>
              <a:chExt cx="1744312" cy="1132437"/>
            </a:xfrm>
          </p:grpSpPr>
          <p:grpSp>
            <p:nvGrpSpPr>
              <p:cNvPr id="622" name="Google Shape;622;p45"/>
              <p:cNvGrpSpPr/>
              <p:nvPr/>
            </p:nvGrpSpPr>
            <p:grpSpPr>
              <a:xfrm>
                <a:off x="952355" y="2259039"/>
                <a:ext cx="1744306" cy="1132412"/>
                <a:chOff x="6045471" y="537453"/>
                <a:chExt cx="2382606" cy="1546800"/>
              </a:xfrm>
            </p:grpSpPr>
            <p:sp>
              <p:nvSpPr>
                <p:cNvPr id="623" name="Google Shape;623;p45"/>
                <p:cNvSpPr/>
                <p:nvPr/>
              </p:nvSpPr>
              <p:spPr>
                <a:xfrm>
                  <a:off x="6045471" y="537453"/>
                  <a:ext cx="2382600" cy="15468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24" name="Google Shape;624;p45"/>
                <p:cNvSpPr/>
                <p:nvPr/>
              </p:nvSpPr>
              <p:spPr>
                <a:xfrm>
                  <a:off x="6045477" y="537464"/>
                  <a:ext cx="23826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625" name="Google Shape;625;p45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626" name="Google Shape;626;p45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627" name="Google Shape;627;p45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628" name="Google Shape;628;p45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629" name="Google Shape;629;p45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630" name="Google Shape;630;p45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631" name="Google Shape;631;p45"/>
              <p:cNvPicPr preferRelativeResize="0"/>
              <p:nvPr/>
            </p:nvPicPr>
            <p:blipFill rotWithShape="1">
              <a:blip r:embed="rId3">
                <a:alphaModFix/>
              </a:blip>
              <a:srcRect b="10822" l="5032" r="75891" t="67162"/>
              <a:stretch/>
            </p:blipFill>
            <p:spPr>
              <a:xfrm>
                <a:off x="952356" y="2259014"/>
                <a:ext cx="1744310" cy="1132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32" name="Google Shape;632;p45"/>
            <p:cNvGrpSpPr/>
            <p:nvPr/>
          </p:nvGrpSpPr>
          <p:grpSpPr>
            <a:xfrm>
              <a:off x="7130588" y="4304010"/>
              <a:ext cx="1561483" cy="460228"/>
              <a:chOff x="377950" y="3895752"/>
              <a:chExt cx="1561483" cy="587700"/>
            </a:xfrm>
          </p:grpSpPr>
          <p:sp>
            <p:nvSpPr>
              <p:cNvPr id="633" name="Google Shape;633;p45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≑</a:t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634" name="Google Shape;634;p45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≥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635" name="Google Shape;635;p45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accent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⇵</a:t>
                </a:r>
                <a:endParaRPr sz="330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636" name="Google Shape;636;p45"/>
          <p:cNvSpPr/>
          <p:nvPr/>
        </p:nvSpPr>
        <p:spPr>
          <a:xfrm>
            <a:off x="7486900" y="1519650"/>
            <a:ext cx="63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chemeClr val="dk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⥢</a:t>
            </a:r>
            <a:endParaRPr sz="4800">
              <a:solidFill>
                <a:schemeClr val="dk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grpSp>
        <p:nvGrpSpPr>
          <p:cNvPr id="637" name="Google Shape;637;p45"/>
          <p:cNvGrpSpPr/>
          <p:nvPr/>
        </p:nvGrpSpPr>
        <p:grpSpPr>
          <a:xfrm>
            <a:off x="869915" y="1050503"/>
            <a:ext cx="1770602" cy="1443927"/>
            <a:chOff x="492250" y="2259025"/>
            <a:chExt cx="2204435" cy="1689001"/>
          </a:xfrm>
        </p:grpSpPr>
        <p:grpSp>
          <p:nvGrpSpPr>
            <p:cNvPr id="638" name="Google Shape;638;p45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639" name="Google Shape;639;p45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40" name="Google Shape;640;p45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641" name="Google Shape;641;p45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642" name="Google Shape;642;p45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643" name="Google Shape;643;p45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44" name="Google Shape;644;p45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645" name="Google Shape;645;p45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46" name="Google Shape;646;p45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647" name="Google Shape;647;p45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8" name="Google Shape;648;p45"/>
          <p:cNvSpPr txBox="1"/>
          <p:nvPr>
            <p:ph idx="2" type="title"/>
          </p:nvPr>
        </p:nvSpPr>
        <p:spPr>
          <a:xfrm>
            <a:off x="1157364" y="1329651"/>
            <a:ext cx="1223100" cy="12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02</a:t>
            </a:r>
            <a:endParaRPr/>
          </a:p>
        </p:txBody>
      </p:sp>
      <p:cxnSp>
        <p:nvCxnSpPr>
          <p:cNvPr id="649" name="Google Shape;649;p45"/>
          <p:cNvCxnSpPr/>
          <p:nvPr/>
        </p:nvCxnSpPr>
        <p:spPr>
          <a:xfrm>
            <a:off x="3020350" y="1789650"/>
            <a:ext cx="11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0" name="Google Shape;650;p45"/>
          <p:cNvCxnSpPr/>
          <p:nvPr/>
        </p:nvCxnSpPr>
        <p:spPr>
          <a:xfrm>
            <a:off x="3055575" y="1801400"/>
            <a:ext cx="0" cy="177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1" name="Google Shape;651;p45"/>
          <p:cNvCxnSpPr/>
          <p:nvPr/>
        </p:nvCxnSpPr>
        <p:spPr>
          <a:xfrm>
            <a:off x="4135925" y="1754425"/>
            <a:ext cx="11700" cy="48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2" name="Google Shape;652;p45"/>
          <p:cNvSpPr/>
          <p:nvPr/>
        </p:nvSpPr>
        <p:spPr>
          <a:xfrm>
            <a:off x="4018475" y="2235825"/>
            <a:ext cx="246600" cy="258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6"/>
          <p:cNvSpPr txBox="1"/>
          <p:nvPr/>
        </p:nvSpPr>
        <p:spPr>
          <a:xfrm>
            <a:off x="3020350" y="1326900"/>
            <a:ext cx="4168800" cy="2489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3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#include "raylib.h"</a:t>
            </a:r>
            <a:endParaRPr sz="23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3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#include &lt;stdlib.h&gt;</a:t>
            </a:r>
            <a:endParaRPr sz="23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3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#include &lt;stdio.h&gt;</a:t>
            </a:r>
            <a:endParaRPr sz="23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3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#include &lt;string.h&gt;</a:t>
            </a:r>
            <a:endParaRPr sz="23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3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#include &lt;time.h&gt;</a:t>
            </a:r>
            <a:endParaRPr sz="23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3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#include &lt;ctype.h&gt;</a:t>
            </a:r>
            <a:endParaRPr sz="23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grpSp>
        <p:nvGrpSpPr>
          <p:cNvPr id="658" name="Google Shape;658;p46"/>
          <p:cNvGrpSpPr/>
          <p:nvPr/>
        </p:nvGrpSpPr>
        <p:grpSpPr>
          <a:xfrm>
            <a:off x="228475" y="1419750"/>
            <a:ext cx="2204435" cy="1689001"/>
            <a:chOff x="480275" y="2522775"/>
            <a:chExt cx="2204435" cy="1689001"/>
          </a:xfrm>
        </p:grpSpPr>
        <p:grpSp>
          <p:nvGrpSpPr>
            <p:cNvPr id="659" name="Google Shape;659;p46"/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660" name="Google Shape;660;p46"/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661" name="Google Shape;661;p46"/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62" name="Google Shape;662;p46"/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663" name="Google Shape;663;p46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664" name="Google Shape;664;p46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665" name="Google Shape;665;p46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666" name="Google Shape;666;p46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667" name="Google Shape;667;p46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668" name="Google Shape;668;p46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669" name="Google Shape;669;p4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75892" t="6716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70" name="Google Shape;670;p46"/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671" name="Google Shape;671;p46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672" name="Google Shape;672;p46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673" name="Google Shape;673;p46"/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0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674" name="Google Shape;674;p46"/>
          <p:cNvSpPr txBox="1"/>
          <p:nvPr/>
        </p:nvSpPr>
        <p:spPr>
          <a:xfrm>
            <a:off x="613000" y="2130200"/>
            <a:ext cx="1280100" cy="575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25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De ce?</a:t>
            </a:r>
            <a:endParaRPr sz="25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47"/>
          <p:cNvSpPr txBox="1"/>
          <p:nvPr>
            <p:ph type="title"/>
          </p:nvPr>
        </p:nvSpPr>
        <p:spPr>
          <a:xfrm>
            <a:off x="4736200" y="1597469"/>
            <a:ext cx="3384600" cy="12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/>
              <a:t>Funcțiile</a:t>
            </a:r>
            <a:r>
              <a:rPr lang="ro"/>
              <a:t> Definite</a:t>
            </a:r>
            <a:endParaRPr/>
          </a:p>
        </p:txBody>
      </p:sp>
      <p:sp>
        <p:nvSpPr>
          <p:cNvPr id="680" name="Google Shape;680;p47"/>
          <p:cNvSpPr txBox="1"/>
          <p:nvPr>
            <p:ph idx="1" type="subTitle"/>
          </p:nvPr>
        </p:nvSpPr>
        <p:spPr>
          <a:xfrm>
            <a:off x="4736200" y="2820575"/>
            <a:ext cx="33846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 sz="1500"/>
              <a:t>Scopul lor </a:t>
            </a:r>
            <a:r>
              <a:rPr lang="ro" sz="1500"/>
              <a:t>în</a:t>
            </a:r>
            <a:r>
              <a:rPr lang="ro" sz="1500"/>
              <a:t> realizarea jocului</a:t>
            </a:r>
            <a:endParaRPr sz="1500"/>
          </a:p>
        </p:txBody>
      </p:sp>
      <p:grpSp>
        <p:nvGrpSpPr>
          <p:cNvPr id="681" name="Google Shape;681;p47"/>
          <p:cNvGrpSpPr/>
          <p:nvPr/>
        </p:nvGrpSpPr>
        <p:grpSpPr>
          <a:xfrm>
            <a:off x="7193849" y="3806975"/>
            <a:ext cx="1770651" cy="1149537"/>
            <a:chOff x="7025999" y="3806975"/>
            <a:chExt cx="1770651" cy="1149537"/>
          </a:xfrm>
        </p:grpSpPr>
        <p:grpSp>
          <p:nvGrpSpPr>
            <p:cNvPr id="682" name="Google Shape;682;p47"/>
            <p:cNvGrpSpPr/>
            <p:nvPr/>
          </p:nvGrpSpPr>
          <p:grpSpPr>
            <a:xfrm>
              <a:off x="7025999" y="3806975"/>
              <a:ext cx="1770651" cy="1149537"/>
              <a:chOff x="952355" y="2259014"/>
              <a:chExt cx="1744312" cy="1132437"/>
            </a:xfrm>
          </p:grpSpPr>
          <p:grpSp>
            <p:nvGrpSpPr>
              <p:cNvPr id="683" name="Google Shape;683;p47"/>
              <p:cNvGrpSpPr/>
              <p:nvPr/>
            </p:nvGrpSpPr>
            <p:grpSpPr>
              <a:xfrm>
                <a:off x="952355" y="2259039"/>
                <a:ext cx="1744306" cy="1132412"/>
                <a:chOff x="6045471" y="537453"/>
                <a:chExt cx="2382606" cy="1546800"/>
              </a:xfrm>
            </p:grpSpPr>
            <p:sp>
              <p:nvSpPr>
                <p:cNvPr id="684" name="Google Shape;684;p47"/>
                <p:cNvSpPr/>
                <p:nvPr/>
              </p:nvSpPr>
              <p:spPr>
                <a:xfrm>
                  <a:off x="6045471" y="537453"/>
                  <a:ext cx="2382600" cy="15468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5" name="Google Shape;685;p47"/>
                <p:cNvSpPr/>
                <p:nvPr/>
              </p:nvSpPr>
              <p:spPr>
                <a:xfrm>
                  <a:off x="6045477" y="537464"/>
                  <a:ext cx="23826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686" name="Google Shape;686;p47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687" name="Google Shape;687;p47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688" name="Google Shape;688;p47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689" name="Google Shape;689;p47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690" name="Google Shape;690;p47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691" name="Google Shape;691;p47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692" name="Google Shape;692;p47"/>
              <p:cNvPicPr preferRelativeResize="0"/>
              <p:nvPr/>
            </p:nvPicPr>
            <p:blipFill rotWithShape="1">
              <a:blip r:embed="rId3">
                <a:alphaModFix/>
              </a:blip>
              <a:srcRect b="10822" l="5032" r="75891" t="67162"/>
              <a:stretch/>
            </p:blipFill>
            <p:spPr>
              <a:xfrm>
                <a:off x="952356" y="2259014"/>
                <a:ext cx="1744310" cy="1132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93" name="Google Shape;693;p47"/>
            <p:cNvGrpSpPr/>
            <p:nvPr/>
          </p:nvGrpSpPr>
          <p:grpSpPr>
            <a:xfrm>
              <a:off x="7130588" y="4304010"/>
              <a:ext cx="1561483" cy="460228"/>
              <a:chOff x="377950" y="3895752"/>
              <a:chExt cx="1561483" cy="587700"/>
            </a:xfrm>
          </p:grpSpPr>
          <p:sp>
            <p:nvSpPr>
              <p:cNvPr id="694" name="Google Shape;694;p47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2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≑</a:t>
                </a:r>
                <a:endParaRPr sz="3300">
                  <a:solidFill>
                    <a:schemeClr val="dk2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695" name="Google Shape;695;p47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dk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≥</a:t>
                </a:r>
                <a:endParaRPr sz="3300">
                  <a:solidFill>
                    <a:schemeClr val="dk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696" name="Google Shape;696;p47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" sz="3300">
                    <a:solidFill>
                      <a:schemeClr val="accent1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⇵</a:t>
                </a:r>
                <a:endParaRPr sz="3300">
                  <a:solidFill>
                    <a:schemeClr val="accent1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697" name="Google Shape;697;p47"/>
          <p:cNvSpPr/>
          <p:nvPr/>
        </p:nvSpPr>
        <p:spPr>
          <a:xfrm>
            <a:off x="7486900" y="1519650"/>
            <a:ext cx="63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chemeClr val="dk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⥢</a:t>
            </a:r>
            <a:endParaRPr sz="4800">
              <a:solidFill>
                <a:schemeClr val="dk2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grpSp>
        <p:nvGrpSpPr>
          <p:cNvPr id="698" name="Google Shape;698;p47"/>
          <p:cNvGrpSpPr/>
          <p:nvPr/>
        </p:nvGrpSpPr>
        <p:grpSpPr>
          <a:xfrm>
            <a:off x="869915" y="1050503"/>
            <a:ext cx="1770602" cy="1443927"/>
            <a:chOff x="492250" y="2259025"/>
            <a:chExt cx="2204435" cy="1689001"/>
          </a:xfrm>
        </p:grpSpPr>
        <p:grpSp>
          <p:nvGrpSpPr>
            <p:cNvPr id="699" name="Google Shape;699;p47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700" name="Google Shape;700;p47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01" name="Google Shape;701;p47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702" name="Google Shape;702;p47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703" name="Google Shape;703;p47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704" name="Google Shape;704;p47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05" name="Google Shape;705;p47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06" name="Google Shape;706;p47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707" name="Google Shape;707;p47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708" name="Google Shape;708;p47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9" name="Google Shape;709;p47"/>
          <p:cNvSpPr txBox="1"/>
          <p:nvPr>
            <p:ph idx="2" type="title"/>
          </p:nvPr>
        </p:nvSpPr>
        <p:spPr>
          <a:xfrm>
            <a:off x="1157364" y="1329651"/>
            <a:ext cx="1223100" cy="12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03</a:t>
            </a:r>
            <a:endParaRPr/>
          </a:p>
        </p:txBody>
      </p:sp>
      <p:cxnSp>
        <p:nvCxnSpPr>
          <p:cNvPr id="710" name="Google Shape;710;p47"/>
          <p:cNvCxnSpPr/>
          <p:nvPr/>
        </p:nvCxnSpPr>
        <p:spPr>
          <a:xfrm>
            <a:off x="3020350" y="1789650"/>
            <a:ext cx="11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1" name="Google Shape;711;p47"/>
          <p:cNvCxnSpPr/>
          <p:nvPr/>
        </p:nvCxnSpPr>
        <p:spPr>
          <a:xfrm>
            <a:off x="3055575" y="1801400"/>
            <a:ext cx="0" cy="177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47"/>
          <p:cNvCxnSpPr/>
          <p:nvPr/>
        </p:nvCxnSpPr>
        <p:spPr>
          <a:xfrm>
            <a:off x="4135925" y="1754425"/>
            <a:ext cx="11700" cy="48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3" name="Google Shape;713;p47"/>
          <p:cNvSpPr/>
          <p:nvPr/>
        </p:nvSpPr>
        <p:spPr>
          <a:xfrm>
            <a:off x="4018475" y="2235825"/>
            <a:ext cx="246600" cy="258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cxnSp>
        <p:nvCxnSpPr>
          <p:cNvPr id="714" name="Google Shape;714;p47"/>
          <p:cNvCxnSpPr>
            <a:stCxn id="713" idx="4"/>
          </p:cNvCxnSpPr>
          <p:nvPr/>
        </p:nvCxnSpPr>
        <p:spPr>
          <a:xfrm>
            <a:off x="4141775" y="2494425"/>
            <a:ext cx="6000" cy="43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9" name="Google Shape;71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4951" y="965725"/>
            <a:ext cx="5501099" cy="36775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0" name="Google Shape;720;p48"/>
          <p:cNvGrpSpPr/>
          <p:nvPr/>
        </p:nvGrpSpPr>
        <p:grpSpPr>
          <a:xfrm>
            <a:off x="228475" y="1419750"/>
            <a:ext cx="2204435" cy="1689001"/>
            <a:chOff x="492250" y="2259025"/>
            <a:chExt cx="2204435" cy="1689001"/>
          </a:xfrm>
        </p:grpSpPr>
        <p:grpSp>
          <p:nvGrpSpPr>
            <p:cNvPr id="721" name="Google Shape;721;p48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722" name="Google Shape;722;p48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23" name="Google Shape;723;p48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724" name="Google Shape;724;p48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725" name="Google Shape;725;p48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726" name="Google Shape;726;p48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27" name="Google Shape;727;p48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28" name="Google Shape;728;p48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729" name="Google Shape;729;p48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730" name="Google Shape;730;p48"/>
            <p:cNvPicPr preferRelativeResize="0"/>
            <p:nvPr/>
          </p:nvPicPr>
          <p:blipFill rotWithShape="1">
            <a:blip r:embed="rId4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31" name="Google Shape;731;p48"/>
          <p:cNvSpPr txBox="1"/>
          <p:nvPr/>
        </p:nvSpPr>
        <p:spPr>
          <a:xfrm>
            <a:off x="573175" y="2188925"/>
            <a:ext cx="1515000" cy="516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7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DrawHangman</a:t>
            </a:r>
            <a:endParaRPr sz="17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49"/>
          <p:cNvGrpSpPr/>
          <p:nvPr/>
        </p:nvGrpSpPr>
        <p:grpSpPr>
          <a:xfrm>
            <a:off x="228475" y="1419750"/>
            <a:ext cx="2204435" cy="1689001"/>
            <a:chOff x="492250" y="2259025"/>
            <a:chExt cx="2204435" cy="1689001"/>
          </a:xfrm>
        </p:grpSpPr>
        <p:grpSp>
          <p:nvGrpSpPr>
            <p:cNvPr id="737" name="Google Shape;737;p49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738" name="Google Shape;738;p49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39" name="Google Shape;739;p49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740" name="Google Shape;740;p49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741" name="Google Shape;741;p49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742" name="Google Shape;742;p49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43" name="Google Shape;743;p49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44" name="Google Shape;744;p49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745" name="Google Shape;745;p49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746" name="Google Shape;746;p49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7" name="Google Shape;747;p49"/>
          <p:cNvSpPr txBox="1"/>
          <p:nvPr/>
        </p:nvSpPr>
        <p:spPr>
          <a:xfrm>
            <a:off x="573175" y="2188925"/>
            <a:ext cx="1515000" cy="42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7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WrapText</a:t>
            </a:r>
            <a:endParaRPr sz="17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748" name="Google Shape;74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3450" y="715600"/>
            <a:ext cx="4709025" cy="402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w Technologies Consulting by Slidesgo">
  <a:themeElements>
    <a:clrScheme name="Simple Light">
      <a:dk1>
        <a:srgbClr val="FFFFFF"/>
      </a:dk1>
      <a:lt1>
        <a:srgbClr val="2F3B42"/>
      </a:lt1>
      <a:dk2>
        <a:srgbClr val="CE90F7"/>
      </a:dk2>
      <a:lt2>
        <a:srgbClr val="00FFFF"/>
      </a:lt2>
      <a:accent1>
        <a:srgbClr val="FD7FF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ew Technologies Consulting by Slidesgo">
  <a:themeElements>
    <a:clrScheme name="Simple Light">
      <a:dk1>
        <a:srgbClr val="FFFFFF"/>
      </a:dk1>
      <a:lt1>
        <a:srgbClr val="2F3B42"/>
      </a:lt1>
      <a:dk2>
        <a:srgbClr val="CE90F7"/>
      </a:dk2>
      <a:lt2>
        <a:srgbClr val="00FFFF"/>
      </a:lt2>
      <a:accent1>
        <a:srgbClr val="FD7FF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